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8" r:id="rId2"/>
  </p:sldMasterIdLst>
  <p:sldIdLst>
    <p:sldId id="269" r:id="rId3"/>
    <p:sldId id="270" r:id="rId4"/>
    <p:sldId id="271" r:id="rId5"/>
    <p:sldId id="272" r:id="rId6"/>
    <p:sldId id="273" r:id="rId7"/>
    <p:sldId id="279" r:id="rId8"/>
    <p:sldId id="278" r:id="rId9"/>
    <p:sldId id="256" r:id="rId10"/>
    <p:sldId id="280" r:id="rId11"/>
    <p:sldId id="257" r:id="rId12"/>
    <p:sldId id="318" r:id="rId13"/>
    <p:sldId id="319" r:id="rId14"/>
    <p:sldId id="317" r:id="rId15"/>
    <p:sldId id="320" r:id="rId16"/>
    <p:sldId id="311" r:id="rId17"/>
    <p:sldId id="312" r:id="rId18"/>
    <p:sldId id="313" r:id="rId19"/>
    <p:sldId id="321" r:id="rId20"/>
    <p:sldId id="323" r:id="rId21"/>
    <p:sldId id="324" r:id="rId22"/>
    <p:sldId id="325" r:id="rId23"/>
    <p:sldId id="316" r:id="rId24"/>
    <p:sldId id="263" r:id="rId25"/>
    <p:sldId id="266" r:id="rId26"/>
    <p:sldId id="327" r:id="rId27"/>
    <p:sldId id="328" r:id="rId28"/>
    <p:sldId id="283" r:id="rId29"/>
    <p:sldId id="329" r:id="rId30"/>
    <p:sldId id="268" r:id="rId31"/>
    <p:sldId id="330" r:id="rId32"/>
    <p:sldId id="331" r:id="rId33"/>
    <p:sldId id="264" r:id="rId34"/>
    <p:sldId id="332" r:id="rId35"/>
    <p:sldId id="274" r:id="rId36"/>
    <p:sldId id="275" r:id="rId37"/>
    <p:sldId id="276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AAEEE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E5F80-F84A-4A7A-86D7-D88DC00621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4C29E-144C-4250-9EFD-77598359ED5C}">
      <dgm:prSet phldrT="[Văn bản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US" sz="4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C2AF6-05F1-42E6-9C16-83E259DAC2BB}" type="parTrans" cxnId="{F2F1C772-A38D-41D7-A409-01E11985B256}">
      <dgm:prSet/>
      <dgm:spPr/>
      <dgm:t>
        <a:bodyPr/>
        <a:lstStyle/>
        <a:p>
          <a:endParaRPr lang="en-US"/>
        </a:p>
      </dgm:t>
    </dgm:pt>
    <dgm:pt modelId="{15A25417-60AE-4C0A-9A93-E3F5B80F5942}" type="sibTrans" cxnId="{F2F1C772-A38D-41D7-A409-01E11985B256}">
      <dgm:prSet/>
      <dgm:spPr/>
      <dgm:t>
        <a:bodyPr/>
        <a:lstStyle/>
        <a:p>
          <a:endParaRPr lang="en-US"/>
        </a:p>
      </dgm:t>
    </dgm:pt>
    <dgm:pt modelId="{91F28539-F665-4898-B75C-63DF38B6DFF8}">
      <dgm:prSet phldrT="[Văn bản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US" sz="4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0E38C-64D1-4154-BC82-728BAEC405AC}" type="parTrans" cxnId="{53DF1E97-A326-4F62-9206-A98F998DDAF2}">
      <dgm:prSet/>
      <dgm:spPr/>
      <dgm:t>
        <a:bodyPr/>
        <a:lstStyle/>
        <a:p>
          <a:endParaRPr lang="en-US"/>
        </a:p>
      </dgm:t>
    </dgm:pt>
    <dgm:pt modelId="{F68556E1-9FC3-4E89-9319-544AA548B2F9}" type="sibTrans" cxnId="{53DF1E97-A326-4F62-9206-A98F998DDAF2}">
      <dgm:prSet/>
      <dgm:spPr/>
      <dgm:t>
        <a:bodyPr/>
        <a:lstStyle/>
        <a:p>
          <a:endParaRPr lang="en-US"/>
        </a:p>
      </dgm:t>
    </dgm:pt>
    <dgm:pt modelId="{5DC2C901-CD7A-44EE-A0E0-AA20E2B5685B}">
      <dgm:prSet phldrT="[Văn bản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nối</a:t>
          </a:r>
          <a:endParaRPr lang="en-US" sz="4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896FD-CA20-4F22-A7CC-F1EEF71E332F}" type="parTrans" cxnId="{AC152BE0-2CF9-4A72-A508-52F5AE4355CE}">
      <dgm:prSet/>
      <dgm:spPr/>
      <dgm:t>
        <a:bodyPr/>
        <a:lstStyle/>
        <a:p>
          <a:endParaRPr lang="en-US"/>
        </a:p>
      </dgm:t>
    </dgm:pt>
    <dgm:pt modelId="{489F12B2-603D-464B-9874-9F1F0D75AF3F}" type="sibTrans" cxnId="{AC152BE0-2CF9-4A72-A508-52F5AE4355CE}">
      <dgm:prSet/>
      <dgm:spPr/>
      <dgm:t>
        <a:bodyPr/>
        <a:lstStyle/>
        <a:p>
          <a:endParaRPr lang="en-US"/>
        </a:p>
      </dgm:t>
    </dgm:pt>
    <dgm:pt modelId="{EB9BD288-E542-4DAC-9FB4-F76FA0C9301B}" type="pres">
      <dgm:prSet presAssocID="{3CCE5F80-F84A-4A7A-86D7-D88DC00621C6}" presName="linear" presStyleCnt="0">
        <dgm:presLayoutVars>
          <dgm:dir/>
          <dgm:animLvl val="lvl"/>
          <dgm:resizeHandles val="exact"/>
        </dgm:presLayoutVars>
      </dgm:prSet>
      <dgm:spPr/>
    </dgm:pt>
    <dgm:pt modelId="{1134A4AB-56A7-401B-A851-2762192C750F}" type="pres">
      <dgm:prSet presAssocID="{8B74C29E-144C-4250-9EFD-77598359ED5C}" presName="parentLin" presStyleCnt="0"/>
      <dgm:spPr/>
    </dgm:pt>
    <dgm:pt modelId="{0536E4FB-7118-46DF-8312-780D7E2FA7E5}" type="pres">
      <dgm:prSet presAssocID="{8B74C29E-144C-4250-9EFD-77598359ED5C}" presName="parentLeftMargin" presStyleLbl="node1" presStyleIdx="0" presStyleCnt="3"/>
      <dgm:spPr/>
    </dgm:pt>
    <dgm:pt modelId="{714ACBA9-C874-40EF-9D13-FCAE19D3BA8F}" type="pres">
      <dgm:prSet presAssocID="{8B74C29E-144C-4250-9EFD-77598359ED5C}" presName="parentText" presStyleLbl="node1" presStyleIdx="0" presStyleCnt="3" custScaleX="130711" custScaleY="358137">
        <dgm:presLayoutVars>
          <dgm:chMax val="0"/>
          <dgm:bulletEnabled val="1"/>
        </dgm:presLayoutVars>
      </dgm:prSet>
      <dgm:spPr/>
    </dgm:pt>
    <dgm:pt modelId="{A78E4500-82F2-4AEE-A926-34D49B7CD96F}" type="pres">
      <dgm:prSet presAssocID="{8B74C29E-144C-4250-9EFD-77598359ED5C}" presName="negativeSpace" presStyleCnt="0"/>
      <dgm:spPr/>
    </dgm:pt>
    <dgm:pt modelId="{DD66610A-15F7-4B24-90EB-06925F7E3B2F}" type="pres">
      <dgm:prSet presAssocID="{8B74C29E-144C-4250-9EFD-77598359ED5C}" presName="childText" presStyleLbl="conFgAcc1" presStyleIdx="0" presStyleCnt="3">
        <dgm:presLayoutVars>
          <dgm:bulletEnabled val="1"/>
        </dgm:presLayoutVars>
      </dgm:prSet>
      <dgm:spPr/>
    </dgm:pt>
    <dgm:pt modelId="{BF6F95D8-B380-455C-AB89-73CB9C4CCF7F}" type="pres">
      <dgm:prSet presAssocID="{15A25417-60AE-4C0A-9A93-E3F5B80F5942}" presName="spaceBetweenRectangles" presStyleCnt="0"/>
      <dgm:spPr/>
    </dgm:pt>
    <dgm:pt modelId="{916FD1F2-AEF5-4343-B053-C1DC7063F089}" type="pres">
      <dgm:prSet presAssocID="{91F28539-F665-4898-B75C-63DF38B6DFF8}" presName="parentLin" presStyleCnt="0"/>
      <dgm:spPr/>
    </dgm:pt>
    <dgm:pt modelId="{8D982B66-CB04-4262-8464-CD8F87B517B3}" type="pres">
      <dgm:prSet presAssocID="{91F28539-F665-4898-B75C-63DF38B6DFF8}" presName="parentLeftMargin" presStyleLbl="node1" presStyleIdx="0" presStyleCnt="3"/>
      <dgm:spPr/>
    </dgm:pt>
    <dgm:pt modelId="{143F9F50-0389-4B60-9E73-EC339BA9375B}" type="pres">
      <dgm:prSet presAssocID="{91F28539-F665-4898-B75C-63DF38B6DFF8}" presName="parentText" presStyleLbl="node1" presStyleIdx="1" presStyleCnt="3" custScaleX="130711" custScaleY="358137">
        <dgm:presLayoutVars>
          <dgm:chMax val="0"/>
          <dgm:bulletEnabled val="1"/>
        </dgm:presLayoutVars>
      </dgm:prSet>
      <dgm:spPr/>
    </dgm:pt>
    <dgm:pt modelId="{CC06866E-A237-494A-B733-4D21FCAB6F2C}" type="pres">
      <dgm:prSet presAssocID="{91F28539-F665-4898-B75C-63DF38B6DFF8}" presName="negativeSpace" presStyleCnt="0"/>
      <dgm:spPr/>
    </dgm:pt>
    <dgm:pt modelId="{0C14914B-48BD-40F4-B7F2-089DBD5AD4D0}" type="pres">
      <dgm:prSet presAssocID="{91F28539-F665-4898-B75C-63DF38B6DFF8}" presName="childText" presStyleLbl="conFgAcc1" presStyleIdx="1" presStyleCnt="3">
        <dgm:presLayoutVars>
          <dgm:bulletEnabled val="1"/>
        </dgm:presLayoutVars>
      </dgm:prSet>
      <dgm:spPr/>
    </dgm:pt>
    <dgm:pt modelId="{1068586E-E356-4EE5-8D7D-C848156971B7}" type="pres">
      <dgm:prSet presAssocID="{F68556E1-9FC3-4E89-9319-544AA548B2F9}" presName="spaceBetweenRectangles" presStyleCnt="0"/>
      <dgm:spPr/>
    </dgm:pt>
    <dgm:pt modelId="{1D1CD572-4100-4DC8-AC56-BA1E59CCD640}" type="pres">
      <dgm:prSet presAssocID="{5DC2C901-CD7A-44EE-A0E0-AA20E2B5685B}" presName="parentLin" presStyleCnt="0"/>
      <dgm:spPr/>
    </dgm:pt>
    <dgm:pt modelId="{383D0AC8-76A8-4E27-AC86-1CD95D9FB6A5}" type="pres">
      <dgm:prSet presAssocID="{5DC2C901-CD7A-44EE-A0E0-AA20E2B5685B}" presName="parentLeftMargin" presStyleLbl="node1" presStyleIdx="1" presStyleCnt="3"/>
      <dgm:spPr/>
    </dgm:pt>
    <dgm:pt modelId="{5B1C9EBF-2826-4EB7-9164-4551028AC058}" type="pres">
      <dgm:prSet presAssocID="{5DC2C901-CD7A-44EE-A0E0-AA20E2B5685B}" presName="parentText" presStyleLbl="node1" presStyleIdx="2" presStyleCnt="3" custScaleX="130711" custScaleY="358137">
        <dgm:presLayoutVars>
          <dgm:chMax val="0"/>
          <dgm:bulletEnabled val="1"/>
        </dgm:presLayoutVars>
      </dgm:prSet>
      <dgm:spPr/>
    </dgm:pt>
    <dgm:pt modelId="{DAB0F255-B144-44DB-8BC2-63B65797D730}" type="pres">
      <dgm:prSet presAssocID="{5DC2C901-CD7A-44EE-A0E0-AA20E2B5685B}" presName="negativeSpace" presStyleCnt="0"/>
      <dgm:spPr/>
    </dgm:pt>
    <dgm:pt modelId="{D56FC2C9-A34A-4866-A7A1-F343A248836C}" type="pres">
      <dgm:prSet presAssocID="{5DC2C901-CD7A-44EE-A0E0-AA20E2B568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B5D213-5CAE-4B78-B2D3-0FCE36F4EAA5}" type="presOf" srcId="{8B74C29E-144C-4250-9EFD-77598359ED5C}" destId="{714ACBA9-C874-40EF-9D13-FCAE19D3BA8F}" srcOrd="1" destOrd="0" presId="urn:microsoft.com/office/officeart/2005/8/layout/list1"/>
    <dgm:cxn modelId="{4F26685D-BC5F-4A7F-82C5-77F9B7EC3661}" type="presOf" srcId="{5DC2C901-CD7A-44EE-A0E0-AA20E2B5685B}" destId="{5B1C9EBF-2826-4EB7-9164-4551028AC058}" srcOrd="1" destOrd="0" presId="urn:microsoft.com/office/officeart/2005/8/layout/list1"/>
    <dgm:cxn modelId="{F2F1C772-A38D-41D7-A409-01E11985B256}" srcId="{3CCE5F80-F84A-4A7A-86D7-D88DC00621C6}" destId="{8B74C29E-144C-4250-9EFD-77598359ED5C}" srcOrd="0" destOrd="0" parTransId="{D7EC2AF6-05F1-42E6-9C16-83E259DAC2BB}" sibTransId="{15A25417-60AE-4C0A-9A93-E3F5B80F5942}"/>
    <dgm:cxn modelId="{AEFDE593-1581-4460-87C0-720B51C6A188}" type="presOf" srcId="{91F28539-F665-4898-B75C-63DF38B6DFF8}" destId="{8D982B66-CB04-4262-8464-CD8F87B517B3}" srcOrd="0" destOrd="0" presId="urn:microsoft.com/office/officeart/2005/8/layout/list1"/>
    <dgm:cxn modelId="{53DF1E97-A326-4F62-9206-A98F998DDAF2}" srcId="{3CCE5F80-F84A-4A7A-86D7-D88DC00621C6}" destId="{91F28539-F665-4898-B75C-63DF38B6DFF8}" srcOrd="1" destOrd="0" parTransId="{1570E38C-64D1-4154-BC82-728BAEC405AC}" sibTransId="{F68556E1-9FC3-4E89-9319-544AA548B2F9}"/>
    <dgm:cxn modelId="{4AA99FAA-CC08-4713-AE86-7D3355B90FEC}" type="presOf" srcId="{8B74C29E-144C-4250-9EFD-77598359ED5C}" destId="{0536E4FB-7118-46DF-8312-780D7E2FA7E5}" srcOrd="0" destOrd="0" presId="urn:microsoft.com/office/officeart/2005/8/layout/list1"/>
    <dgm:cxn modelId="{D7CC08C4-00A7-49E1-9B96-BAEB81FE9543}" type="presOf" srcId="{91F28539-F665-4898-B75C-63DF38B6DFF8}" destId="{143F9F50-0389-4B60-9E73-EC339BA9375B}" srcOrd="1" destOrd="0" presId="urn:microsoft.com/office/officeart/2005/8/layout/list1"/>
    <dgm:cxn modelId="{BADA64D0-ACA1-48FD-8580-75B7C8C4FD32}" type="presOf" srcId="{5DC2C901-CD7A-44EE-A0E0-AA20E2B5685B}" destId="{383D0AC8-76A8-4E27-AC86-1CD95D9FB6A5}" srcOrd="0" destOrd="0" presId="urn:microsoft.com/office/officeart/2005/8/layout/list1"/>
    <dgm:cxn modelId="{5AAC61DA-95C3-42D8-BA32-680D724FD7E7}" type="presOf" srcId="{3CCE5F80-F84A-4A7A-86D7-D88DC00621C6}" destId="{EB9BD288-E542-4DAC-9FB4-F76FA0C9301B}" srcOrd="0" destOrd="0" presId="urn:microsoft.com/office/officeart/2005/8/layout/list1"/>
    <dgm:cxn modelId="{AC152BE0-2CF9-4A72-A508-52F5AE4355CE}" srcId="{3CCE5F80-F84A-4A7A-86D7-D88DC00621C6}" destId="{5DC2C901-CD7A-44EE-A0E0-AA20E2B5685B}" srcOrd="2" destOrd="0" parTransId="{EEF896FD-CA20-4F22-A7CC-F1EEF71E332F}" sibTransId="{489F12B2-603D-464B-9874-9F1F0D75AF3F}"/>
    <dgm:cxn modelId="{913307F6-6609-4292-A8FD-4A3F5A27CF86}" type="presParOf" srcId="{EB9BD288-E542-4DAC-9FB4-F76FA0C9301B}" destId="{1134A4AB-56A7-401B-A851-2762192C750F}" srcOrd="0" destOrd="0" presId="urn:microsoft.com/office/officeart/2005/8/layout/list1"/>
    <dgm:cxn modelId="{4BF96F3E-B407-4CAD-9E60-3FFE95727447}" type="presParOf" srcId="{1134A4AB-56A7-401B-A851-2762192C750F}" destId="{0536E4FB-7118-46DF-8312-780D7E2FA7E5}" srcOrd="0" destOrd="0" presId="urn:microsoft.com/office/officeart/2005/8/layout/list1"/>
    <dgm:cxn modelId="{4E094ADF-9A7D-4317-BC63-952FB7D6AC1E}" type="presParOf" srcId="{1134A4AB-56A7-401B-A851-2762192C750F}" destId="{714ACBA9-C874-40EF-9D13-FCAE19D3BA8F}" srcOrd="1" destOrd="0" presId="urn:microsoft.com/office/officeart/2005/8/layout/list1"/>
    <dgm:cxn modelId="{2C2DC5AB-F493-4E76-B5EE-4E48DCCDC652}" type="presParOf" srcId="{EB9BD288-E542-4DAC-9FB4-F76FA0C9301B}" destId="{A78E4500-82F2-4AEE-A926-34D49B7CD96F}" srcOrd="1" destOrd="0" presId="urn:microsoft.com/office/officeart/2005/8/layout/list1"/>
    <dgm:cxn modelId="{C2246BCD-4EA8-4C01-90A3-83E9F634FFC5}" type="presParOf" srcId="{EB9BD288-E542-4DAC-9FB4-F76FA0C9301B}" destId="{DD66610A-15F7-4B24-90EB-06925F7E3B2F}" srcOrd="2" destOrd="0" presId="urn:microsoft.com/office/officeart/2005/8/layout/list1"/>
    <dgm:cxn modelId="{C0FD79DB-BC30-4B8D-AF3B-F8DDDF661785}" type="presParOf" srcId="{EB9BD288-E542-4DAC-9FB4-F76FA0C9301B}" destId="{BF6F95D8-B380-455C-AB89-73CB9C4CCF7F}" srcOrd="3" destOrd="0" presId="urn:microsoft.com/office/officeart/2005/8/layout/list1"/>
    <dgm:cxn modelId="{EBDA9B6C-B312-4D8C-9257-C0DF33C862C0}" type="presParOf" srcId="{EB9BD288-E542-4DAC-9FB4-F76FA0C9301B}" destId="{916FD1F2-AEF5-4343-B053-C1DC7063F089}" srcOrd="4" destOrd="0" presId="urn:microsoft.com/office/officeart/2005/8/layout/list1"/>
    <dgm:cxn modelId="{F027A554-1A11-47AD-943E-0763F51694DB}" type="presParOf" srcId="{916FD1F2-AEF5-4343-B053-C1DC7063F089}" destId="{8D982B66-CB04-4262-8464-CD8F87B517B3}" srcOrd="0" destOrd="0" presId="urn:microsoft.com/office/officeart/2005/8/layout/list1"/>
    <dgm:cxn modelId="{3264D87C-F804-4155-AD71-38840E27FAA3}" type="presParOf" srcId="{916FD1F2-AEF5-4343-B053-C1DC7063F089}" destId="{143F9F50-0389-4B60-9E73-EC339BA9375B}" srcOrd="1" destOrd="0" presId="urn:microsoft.com/office/officeart/2005/8/layout/list1"/>
    <dgm:cxn modelId="{9884F61F-88C5-4DF7-ACB2-654C09EACC59}" type="presParOf" srcId="{EB9BD288-E542-4DAC-9FB4-F76FA0C9301B}" destId="{CC06866E-A237-494A-B733-4D21FCAB6F2C}" srcOrd="5" destOrd="0" presId="urn:microsoft.com/office/officeart/2005/8/layout/list1"/>
    <dgm:cxn modelId="{0E9557A9-0152-44C6-BA39-B76EE3BA692C}" type="presParOf" srcId="{EB9BD288-E542-4DAC-9FB4-F76FA0C9301B}" destId="{0C14914B-48BD-40F4-B7F2-089DBD5AD4D0}" srcOrd="6" destOrd="0" presId="urn:microsoft.com/office/officeart/2005/8/layout/list1"/>
    <dgm:cxn modelId="{356218C1-E24A-40BB-A73C-82A281AB237F}" type="presParOf" srcId="{EB9BD288-E542-4DAC-9FB4-F76FA0C9301B}" destId="{1068586E-E356-4EE5-8D7D-C848156971B7}" srcOrd="7" destOrd="0" presId="urn:microsoft.com/office/officeart/2005/8/layout/list1"/>
    <dgm:cxn modelId="{0874BB36-CFB9-462C-9DAA-037FC72C282A}" type="presParOf" srcId="{EB9BD288-E542-4DAC-9FB4-F76FA0C9301B}" destId="{1D1CD572-4100-4DC8-AC56-BA1E59CCD640}" srcOrd="8" destOrd="0" presId="urn:microsoft.com/office/officeart/2005/8/layout/list1"/>
    <dgm:cxn modelId="{A525AE0D-C2A6-42D0-83C0-79622BB1F376}" type="presParOf" srcId="{1D1CD572-4100-4DC8-AC56-BA1E59CCD640}" destId="{383D0AC8-76A8-4E27-AC86-1CD95D9FB6A5}" srcOrd="0" destOrd="0" presId="urn:microsoft.com/office/officeart/2005/8/layout/list1"/>
    <dgm:cxn modelId="{B48E0C47-7315-4EAE-96FA-C8E68E10533E}" type="presParOf" srcId="{1D1CD572-4100-4DC8-AC56-BA1E59CCD640}" destId="{5B1C9EBF-2826-4EB7-9164-4551028AC058}" srcOrd="1" destOrd="0" presId="urn:microsoft.com/office/officeart/2005/8/layout/list1"/>
    <dgm:cxn modelId="{FBD74462-B8DC-4C5B-8284-349C31AD3418}" type="presParOf" srcId="{EB9BD288-E542-4DAC-9FB4-F76FA0C9301B}" destId="{DAB0F255-B144-44DB-8BC2-63B65797D730}" srcOrd="9" destOrd="0" presId="urn:microsoft.com/office/officeart/2005/8/layout/list1"/>
    <dgm:cxn modelId="{1752CFB0-A21B-4288-850A-F8D4401ECDA2}" type="presParOf" srcId="{EB9BD288-E542-4DAC-9FB4-F76FA0C9301B}" destId="{D56FC2C9-A34A-4866-A7A1-F343A24883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6610A-15F7-4B24-90EB-06925F7E3B2F}">
      <dsp:nvSpPr>
        <dsp:cNvPr id="0" name=""/>
        <dsp:cNvSpPr/>
      </dsp:nvSpPr>
      <dsp:spPr>
        <a:xfrm>
          <a:off x="0" y="1479085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ACBA9-C874-40EF-9D13-FCAE19D3BA8F}">
      <dsp:nvSpPr>
        <dsp:cNvPr id="0" name=""/>
        <dsp:cNvSpPr/>
      </dsp:nvSpPr>
      <dsp:spPr>
        <a:xfrm>
          <a:off x="393949" y="23692"/>
          <a:ext cx="7209102" cy="16915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US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4" y="106267"/>
        <a:ext cx="7043952" cy="1526402"/>
      </dsp:txXfrm>
    </dsp:sp>
    <dsp:sp modelId="{0C14914B-48BD-40F4-B7F2-089DBD5AD4D0}">
      <dsp:nvSpPr>
        <dsp:cNvPr id="0" name=""/>
        <dsp:cNvSpPr/>
      </dsp:nvSpPr>
      <dsp:spPr>
        <a:xfrm>
          <a:off x="0" y="3424077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F9F50-0389-4B60-9E73-EC339BA9375B}">
      <dsp:nvSpPr>
        <dsp:cNvPr id="0" name=""/>
        <dsp:cNvSpPr/>
      </dsp:nvSpPr>
      <dsp:spPr>
        <a:xfrm>
          <a:off x="393949" y="1968685"/>
          <a:ext cx="7209102" cy="16915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US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4" y="2051260"/>
        <a:ext cx="7043952" cy="1526402"/>
      </dsp:txXfrm>
    </dsp:sp>
    <dsp:sp modelId="{D56FC2C9-A34A-4866-A7A1-F343A248836C}">
      <dsp:nvSpPr>
        <dsp:cNvPr id="0" name=""/>
        <dsp:cNvSpPr/>
      </dsp:nvSpPr>
      <dsp:spPr>
        <a:xfrm>
          <a:off x="0" y="5369070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C9EBF-2826-4EB7-9164-4551028AC058}">
      <dsp:nvSpPr>
        <dsp:cNvPr id="0" name=""/>
        <dsp:cNvSpPr/>
      </dsp:nvSpPr>
      <dsp:spPr>
        <a:xfrm>
          <a:off x="393949" y="3913677"/>
          <a:ext cx="7209102" cy="16915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nối</a:t>
          </a:r>
          <a:endParaRPr lang="en-US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4" y="3996252"/>
        <a:ext cx="7043952" cy="152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BA8264-95F2-49A3-8194-154D3CE88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420BF3D-F0FA-41C6-8B99-BCE26E1A4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6BBDB6-12B1-4BDA-A2A6-12762AB3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601268F-08DF-4587-B89D-5DDD144A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A65D29-443E-4E8D-BAE3-607E63D9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E077B1-CC3E-4004-8F5C-6662397D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072DD9-04B9-4C5E-BB6F-BB855D993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55B35D-D0F6-4F6B-A33D-255F627B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043114-E081-486E-9D04-ABE23F3C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35CA8A-62C3-4B1D-B824-5A8CEC74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52EE64B-9CFA-4F25-81EA-BD62F4054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8F6AAB-57AB-4262-BA2D-01635FCC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B686CD-8F81-4FAB-A7D5-AF13413E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CC03D8-D1A3-4F5C-BAE7-F295263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ADD6B8-9E1C-4440-B726-CE5ED755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ADDE-E1BF-45B0-A03B-30CA8918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07C7-0BD0-4775-85DA-2E47C0B41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BA8264-95F2-49A3-8194-154D3CE88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420BF3D-F0FA-41C6-8B99-BCE26E1A4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6BBDB6-12B1-4BDA-A2A6-12762AB3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601268F-08DF-4587-B89D-5DDD144A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A65D29-443E-4E8D-BAE3-607E63D9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3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D4E2DF-7369-4EEA-BB97-2BBA11C9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6687B-6F26-43BC-9B28-9AC7E4EF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245F23-69CE-48CE-92D7-8FD41AFC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851FB3-F5AF-40AF-A0D3-E8B827CF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2059E5-E791-41B6-A1A1-0ED3491D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87CF22-AEAE-4F9F-9237-BA4B1D25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5CBB25B-FF85-49AB-B9CF-7843FE71D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26DC9F-CE12-4443-ADC2-198A5578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1EAE26-706A-449F-9D6D-8BFE260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C26AA7-BC38-45F9-9C3B-13F0CAA4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0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737EF5-0FC4-4D09-AF58-E1CBEF04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49C64A-8024-481B-AC99-65D31D42E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446224-5E0C-4FE5-8C79-B6BB1FD9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6D33C9-3E2B-4C84-8287-7F7B435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F4C1EC5-3FD9-4C25-A037-9B4F7A4A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DF9E3C-1601-4409-AA96-E1EC04C8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67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C4E1AA-AF48-45DE-8AE7-52AEBC00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53449B-80AE-4F1C-9A68-737AF82F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02907BA-76FC-42F8-8EAB-3FD461CF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139BA43-BDBF-46AB-B0F6-1D6F55B2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018BABE-7C93-493E-9B17-9876C5A07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BFDB35-FD0A-40FB-8EEB-FADF4BA7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98144D-E65C-4830-ADC5-A1BB5E1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AECC9A9-C10B-4FE0-9AA4-68A43A61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26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F91819-DBEB-4960-A015-2602238E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DEE67A-A9A1-41B4-9736-F7289CCE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3B2BE58-B2F9-466D-B810-2D823C3A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F2935FB-AAFA-43B9-8EEA-898D2465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87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D4E2DF-7369-4EEA-BB97-2BBA11C9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6687B-6F26-43BC-9B28-9AC7E4EF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245F23-69CE-48CE-92D7-8FD41AFC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851FB3-F5AF-40AF-A0D3-E8B827CF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2059E5-E791-41B6-A1A1-0ED3491D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7FFD8F8-FE66-4C77-9F9D-CB4246B4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C19ED4C-CB75-46F1-A907-CEAC368A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E539C9C-F0FD-4568-9BB1-781930FC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97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DDF3C2-5E62-4BBD-A653-60CA1D6F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45DB58-879A-4FC2-B094-AFF06A2A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3C64500-7B1F-4D3D-8CDD-6D9AD878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FCE30CC-79DC-48B7-B0A3-C5BA6E5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11D6927-A47D-40E1-88E0-7CCC5606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8766B6A-7D06-4EB0-A26D-21C51441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334045-BE1E-4E63-BF0D-C7E06EB8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82F97C0-25B5-49AB-91FF-7AE62D24F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657AEB-CB13-4FF0-980F-4B67457B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2CF7D34-8DB4-4C02-B6AF-16FF9F9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EE9775-97AF-4C87-9121-6D0DA5F4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0893AF-33A0-42C1-9E73-7E982A7F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87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E077B1-CC3E-4004-8F5C-6662397D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072DD9-04B9-4C5E-BB6F-BB855D993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55B35D-D0F6-4F6B-A33D-255F627B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043114-E081-486E-9D04-ABE23F3C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35CA8A-62C3-4B1D-B824-5A8CEC74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92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52EE64B-9CFA-4F25-81EA-BD62F4054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8F6AAB-57AB-4262-BA2D-01635FCC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B686CD-8F81-4FAB-A7D5-AF13413E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CC03D8-D1A3-4F5C-BAE7-F295263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ADD6B8-9E1C-4440-B726-CE5ED755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885F-FD5A-4AA6-8A77-270876B4B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43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87CF22-AEAE-4F9F-9237-BA4B1D25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5CBB25B-FF85-49AB-B9CF-7843FE71D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26DC9F-CE12-4443-ADC2-198A5578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1EAE26-706A-449F-9D6D-8BFE260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C26AA7-BC38-45F9-9C3B-13F0CAA4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737EF5-0FC4-4D09-AF58-E1CBEF04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49C64A-8024-481B-AC99-65D31D42E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446224-5E0C-4FE5-8C79-B6BB1FD9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6D33C9-3E2B-4C84-8287-7F7B435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F4C1EC5-3FD9-4C25-A037-9B4F7A4A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DF9E3C-1601-4409-AA96-E1EC04C8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6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C4E1AA-AF48-45DE-8AE7-52AEBC00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53449B-80AE-4F1C-9A68-737AF82F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02907BA-76FC-42F8-8EAB-3FD461CF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139BA43-BDBF-46AB-B0F6-1D6F55B2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018BABE-7C93-493E-9B17-9876C5A07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BFDB35-FD0A-40FB-8EEB-FADF4BA7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98144D-E65C-4830-ADC5-A1BB5E1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AECC9A9-C10B-4FE0-9AA4-68A43A61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F91819-DBEB-4960-A015-2602238E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DEE67A-A9A1-41B4-9736-F7289CCE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3B2BE58-B2F9-466D-B810-2D823C3A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F2935FB-AAFA-43B9-8EEA-898D2465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7FFD8F8-FE66-4C77-9F9D-CB4246B4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C19ED4C-CB75-46F1-A907-CEAC368A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E539C9C-F0FD-4568-9BB1-781930FC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3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DDF3C2-5E62-4BBD-A653-60CA1D6F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45DB58-879A-4FC2-B094-AFF06A2A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3C64500-7B1F-4D3D-8CDD-6D9AD878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FCE30CC-79DC-48B7-B0A3-C5BA6E5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11D6927-A47D-40E1-88E0-7CCC5606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8766B6A-7D06-4EB0-A26D-21C51441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334045-BE1E-4E63-BF0D-C7E06EB8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82F97C0-25B5-49AB-91FF-7AE62D24F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657AEB-CB13-4FF0-980F-4B67457B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2CF7D34-8DB4-4C02-B6AF-16FF9F9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EE9775-97AF-4C87-9121-6D0DA5F4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0893AF-33A0-42C1-9E73-7E982A7F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771B9CA-D9A6-42A9-81C6-2A6A20A0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66A1195-E775-455F-9D32-3A1FBDE4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004FB-881A-4FB9-8426-CA05D774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7B50B3-5E7B-4E61-B64F-D20E23970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0E94C5-F7CE-46A5-A682-39EC0429E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771B9CA-D9A6-42A9-81C6-2A6A20A0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66A1195-E775-455F-9D32-3A1FBDE4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004FB-881A-4FB9-8426-CA05D774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7B50B3-5E7B-4E61-B64F-D20E23970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0E94C5-F7CE-46A5-A682-39EC0429E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F52425-6E85-471B-988D-2B6EAEBCF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hyperlink" Target="http://www.terragalleria.com/vietnam/picture.viet7914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erragalleria.com/vietnam/picture.viet8322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hyperlink" Target="http://www.terragalleria.com/vietnam/picture.viet8265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21168" y="1371600"/>
            <a:ext cx="4460632" cy="720969"/>
          </a:xfrm>
          <a:prstGeom prst="rect">
            <a:avLst/>
          </a:prstGeom>
        </p:spPr>
        <p:txBody>
          <a:bodyPr wrap="none" lIns="84377" tIns="42188" rIns="84377" bIns="4218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633046" y="2303585"/>
            <a:ext cx="7773866" cy="2110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Liên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bằng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lặp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9522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3B3261-4FB2-4CA8-A0B5-561F4DCFD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67352" y="2209800"/>
            <a:ext cx="9282752" cy="4953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............,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xoè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                                                                      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Tuấn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97CB2AF6-8500-48CB-8F01-AAE7C760E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8448" y="2819400"/>
            <a:ext cx="71405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BDDFBD46-5099-4F70-8573-A8424F1AF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248" y="2819400"/>
            <a:ext cx="79339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A4CC384-2B22-4807-9DA8-91A8733C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752" y="5105400"/>
            <a:ext cx="142811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13D7211-4F39-4213-93F8-885F1C58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82875"/>
            <a:ext cx="206283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</a:rPr>
              <a:t>nhà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931A1A7-DD70-4E58-991E-B18D9974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51125"/>
            <a:ext cx="206283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</a:rPr>
              <a:t>chùa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9" grpId="0" build="p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105889-7A67-4718-8697-D5C6596F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D9FE80-3A12-4A7C-AA32-9ECBDDDA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hái Quát Di Tích Đền Hùng">
            <a:extLst>
              <a:ext uri="{FF2B5EF4-FFF2-40B4-BE49-F238E27FC236}">
                <a16:creationId xmlns:a16="http://schemas.microsoft.com/office/drawing/2014/main" id="{9AE86270-9905-4D46-AF9E-C827CE0F8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415404" y="351135"/>
            <a:ext cx="4038600" cy="47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i đền Đền Ngọc Sơn Hà Nội có gì hay? Xem ngay trước khi đi">
            <a:extLst>
              <a:ext uri="{FF2B5EF4-FFF2-40B4-BE49-F238E27FC236}">
                <a16:creationId xmlns:a16="http://schemas.microsoft.com/office/drawing/2014/main" id="{7454CF53-8E25-4C2B-95D6-2DF88DC1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97" y="351135"/>
            <a:ext cx="4038600" cy="47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1523AA7D-AE24-4269-ABB2-E73AC079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19391"/>
            <a:ext cx="2062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Đền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Thượng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61061569-21D3-4E6F-8B7E-91F67694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980" y="5119391"/>
            <a:ext cx="2542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Đền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Ngọc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Sơn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BE0FAD-02AD-4B01-BDDB-FE97DE46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44D091-0FD5-4C22-AD05-4AE40AC6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ướng dẫn tham quan chùa Một Cột 2022: địa chỉ, đường đi &amp;amp;amp; giá vé">
            <a:extLst>
              <a:ext uri="{FF2B5EF4-FFF2-40B4-BE49-F238E27FC236}">
                <a16:creationId xmlns:a16="http://schemas.microsoft.com/office/drawing/2014/main" id="{EE5F4CB0-89EB-4A2D-B2B7-83A3E08E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365126"/>
            <a:ext cx="40263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ùa Một Cột ở đâu, được xây dựng dưới thời nào? Ý nghĩa của chùa Một Cột?  - META.vn">
            <a:extLst>
              <a:ext uri="{FF2B5EF4-FFF2-40B4-BE49-F238E27FC236}">
                <a16:creationId xmlns:a16="http://schemas.microsoft.com/office/drawing/2014/main" id="{E5160FA2-9B6E-4C1F-8992-275C9334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49"/>
            <a:ext cx="41336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A3DD51D5-2480-435F-9470-8E1C8FC4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931455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Thờ</a:t>
            </a:r>
            <a:r>
              <a:rPr lang="en-US" altLang="en-US" sz="2800" dirty="0">
                <a:solidFill>
                  <a:srgbClr val="FF0000"/>
                </a:solidFill>
              </a:rPr>
              <a:t> tam </a:t>
            </a:r>
            <a:r>
              <a:rPr lang="en-US" altLang="en-US" sz="2800" dirty="0" err="1">
                <a:solidFill>
                  <a:srgbClr val="FF0000"/>
                </a:solidFill>
              </a:rPr>
              <a:t>bảo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chùa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Cột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3B3261-4FB2-4CA8-A0B5-561F4DCFD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67352" y="2209800"/>
            <a:ext cx="9282752" cy="4953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............,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xoè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                                                                      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Tuấn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97CB2AF6-8500-48CB-8F01-AAE7C760E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8448" y="2819400"/>
            <a:ext cx="71405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BDDFBD46-5099-4F70-8573-A8424F1AF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248" y="2819400"/>
            <a:ext cx="79339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A4CC384-2B22-4807-9DA8-91A8733C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752" y="5105400"/>
            <a:ext cx="142811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B8BDA41-E307-4351-A074-ED2CF930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51125"/>
            <a:ext cx="206283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FF0000"/>
                </a:solidFill>
              </a:rPr>
              <a:t>trường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D3AEADE-4BDF-4CE8-8E20-2B354E70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051" y="2651125"/>
            <a:ext cx="206283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FF0000"/>
                </a:solidFill>
              </a:rPr>
              <a:t>lớp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2C31B37-11F3-4F4C-8CE0-D55652F5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68" y="5635199"/>
            <a:ext cx="74482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liên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chặt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chẽ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nhau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1F6F1C27-6E4D-4917-9AEA-42F297CD484E}"/>
              </a:ext>
            </a:extLst>
          </p:cNvPr>
          <p:cNvSpPr/>
          <p:nvPr/>
        </p:nvSpPr>
        <p:spPr>
          <a:xfrm>
            <a:off x="292484" y="5741656"/>
            <a:ext cx="685800" cy="560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9" grpId="0" uiExpand="1" build="p"/>
      <p:bldP spid="15" grpId="0"/>
      <p:bldP spid="15" grpId="1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503FA4-5B72-43AD-B049-4C23B2A5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692" y="615462"/>
            <a:ext cx="8229600" cy="1055077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F27A75A5-5F2F-47D3-8152-7100B305DB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1692" y="2022231"/>
            <a:ext cx="8510954" cy="4079631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62722" indent="-562722" algn="just">
              <a:buNone/>
            </a:pPr>
            <a:r>
              <a:rPr lang="en-US" altLang="en-US" sz="406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6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62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6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62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5AD4EE8-649B-4943-9108-1A5ED8D48E26}"/>
              </a:ext>
            </a:extLst>
          </p:cNvPr>
          <p:cNvSpPr/>
          <p:nvPr/>
        </p:nvSpPr>
        <p:spPr>
          <a:xfrm>
            <a:off x="609600" y="3048000"/>
            <a:ext cx="7620000" cy="282257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4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 lặp lại từ trong trường hợp này có tác dụng gì?</a:t>
            </a:r>
            <a:endParaRPr lang="en-US" sz="443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935EC9-A5C0-4167-A472-AE3D91FC24B9}"/>
              </a:ext>
            </a:extLst>
          </p:cNvPr>
          <p:cNvSpPr txBox="1">
            <a:spLocks noChangeArrowheads="1"/>
          </p:cNvSpPr>
          <p:nvPr/>
        </p:nvSpPr>
        <p:spPr>
          <a:xfrm>
            <a:off x="240328" y="685800"/>
            <a:ext cx="866334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xoè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                                                                            </a:t>
            </a:r>
            <a:r>
              <a:rPr lang="en-US" altLang="en-US" sz="1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1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Tuấn</a:t>
            </a:r>
            <a:endParaRPr lang="en-US" altLang="en-US" sz="1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>
            <a:extLst>
              <a:ext uri="{FF2B5EF4-FFF2-40B4-BE49-F238E27FC236}">
                <a16:creationId xmlns:a16="http://schemas.microsoft.com/office/drawing/2014/main" id="{02412FC4-F6C1-4E39-BE5A-F7B57E55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7772400" cy="2251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508" dirty="0" err="1">
                <a:solidFill>
                  <a:srgbClr val="0000FF"/>
                </a:solidFill>
              </a:rPr>
              <a:t>Việc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lặp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lại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từ</a:t>
            </a:r>
            <a:r>
              <a:rPr lang="vi-VN" altLang="en-US" sz="3508" dirty="0">
                <a:solidFill>
                  <a:srgbClr val="0000FF"/>
                </a:solidFill>
              </a:rPr>
              <a:t> ‘‘ </a:t>
            </a:r>
            <a:r>
              <a:rPr lang="vi-VN" altLang="en-US" sz="3508" dirty="0" err="1">
                <a:solidFill>
                  <a:srgbClr val="FF0000"/>
                </a:solidFill>
              </a:rPr>
              <a:t>đền</a:t>
            </a:r>
            <a:r>
              <a:rPr lang="vi-VN" altLang="en-US" sz="3508" dirty="0">
                <a:solidFill>
                  <a:srgbClr val="0000FF"/>
                </a:solidFill>
              </a:rPr>
              <a:t> ’’ </a:t>
            </a:r>
            <a:r>
              <a:rPr lang="vi-VN" altLang="en-US" sz="3508" dirty="0" err="1">
                <a:solidFill>
                  <a:srgbClr val="0000FF"/>
                </a:solidFill>
              </a:rPr>
              <a:t>giúp</a:t>
            </a:r>
            <a:r>
              <a:rPr lang="vi-VN" altLang="en-US" sz="3508" dirty="0">
                <a:solidFill>
                  <a:srgbClr val="0000FF"/>
                </a:solidFill>
              </a:rPr>
              <a:t> cho hai câu trên </a:t>
            </a:r>
            <a:r>
              <a:rPr lang="vi-VN" altLang="en-US" sz="3508" dirty="0" err="1">
                <a:solidFill>
                  <a:srgbClr val="0000FF"/>
                </a:solidFill>
              </a:rPr>
              <a:t>có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sự</a:t>
            </a:r>
            <a:r>
              <a:rPr lang="vi-VN" altLang="en-US" sz="3508" dirty="0">
                <a:solidFill>
                  <a:srgbClr val="0000FF"/>
                </a:solidFill>
              </a:rPr>
              <a:t> liên </a:t>
            </a:r>
            <a:r>
              <a:rPr lang="vi-VN" altLang="en-US" sz="3508" dirty="0" err="1">
                <a:solidFill>
                  <a:srgbClr val="0000FF"/>
                </a:solidFill>
              </a:rPr>
              <a:t>kết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chặt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chẽ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về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nội</a:t>
            </a:r>
            <a:r>
              <a:rPr lang="vi-VN" altLang="en-US" sz="3508" dirty="0">
                <a:solidFill>
                  <a:srgbClr val="0000FF"/>
                </a:solidFill>
              </a:rPr>
              <a:t> dung </a:t>
            </a:r>
            <a:r>
              <a:rPr lang="vi-VN" altLang="en-US" sz="3508" dirty="0" err="1">
                <a:solidFill>
                  <a:srgbClr val="0000FF"/>
                </a:solidFill>
              </a:rPr>
              <a:t>và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nhờ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vậy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mà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nó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tạo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thành</a:t>
            </a:r>
            <a:r>
              <a:rPr lang="vi-VN" altLang="en-US" sz="3508" dirty="0">
                <a:solidFill>
                  <a:srgbClr val="0000FF"/>
                </a:solidFill>
              </a:rPr>
              <a:t> </a:t>
            </a:r>
            <a:r>
              <a:rPr lang="vi-VN" altLang="en-US" sz="3508" dirty="0" err="1">
                <a:solidFill>
                  <a:srgbClr val="0000FF"/>
                </a:solidFill>
              </a:rPr>
              <a:t>đoạn</a:t>
            </a:r>
            <a:r>
              <a:rPr lang="vi-VN" altLang="en-US" sz="3508" dirty="0">
                <a:solidFill>
                  <a:srgbClr val="0000FF"/>
                </a:solidFill>
              </a:rPr>
              <a:t> văn, </a:t>
            </a:r>
            <a:r>
              <a:rPr lang="vi-VN" altLang="en-US" sz="3508" dirty="0" err="1">
                <a:solidFill>
                  <a:srgbClr val="0000FF"/>
                </a:solidFill>
              </a:rPr>
              <a:t>bài</a:t>
            </a:r>
            <a:r>
              <a:rPr lang="vi-VN" altLang="en-US" sz="3508" dirty="0">
                <a:solidFill>
                  <a:srgbClr val="0000FF"/>
                </a:solidFill>
              </a:rPr>
              <a:t> văn.</a:t>
            </a:r>
            <a:endParaRPr lang="en-US" altLang="en-US" sz="3508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503FA4-5B72-43AD-B049-4C23B2A5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692" y="615462"/>
            <a:ext cx="8229600" cy="1055077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F27A75A5-5F2F-47D3-8152-7100B305DB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1692" y="2022231"/>
            <a:ext cx="8510954" cy="4079631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62722" indent="-562722" algn="just">
              <a:buNone/>
            </a:pPr>
            <a:r>
              <a:rPr lang="en-US" altLang="en-US" sz="4062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62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bài văn, đoạn văn, các câu phải </a:t>
            </a:r>
            <a:r>
              <a:rPr lang="en-US" altLang="en-US" sz="406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</a:t>
            </a:r>
            <a:r>
              <a:rPr lang="en-US" altLang="en-US" sz="4062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chặt chẽ với nhau.</a:t>
            </a:r>
          </a:p>
          <a:p>
            <a:pPr marL="562722" indent="-562722" algn="just">
              <a:buNone/>
            </a:pPr>
            <a:r>
              <a:rPr lang="en-US" altLang="en-US" sz="4062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062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liên kết một câu với câu đứng trước</a:t>
            </a:r>
            <a:r>
              <a:rPr lang="en-US" altLang="en-US" sz="332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62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nó, ta có thể </a:t>
            </a:r>
            <a:r>
              <a:rPr lang="en-US" altLang="en-US" sz="406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</a:t>
            </a:r>
            <a:r>
              <a:rPr lang="en-US" altLang="en-US" sz="4062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ấy những từ ngữ đã xuất hiện ở câu đứng trước</a:t>
            </a:r>
            <a:r>
              <a:rPr lang="en-US" altLang="en-US" sz="4062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62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1AD416-D3F3-4658-B0DB-B1F352859D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030645-1CB6-49B3-9762-E19B1C3C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981200"/>
            <a:ext cx="85629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41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1AD416-D3F3-4658-B0DB-B1F352859D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030645-1CB6-49B3-9762-E19B1C3C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981200"/>
            <a:ext cx="85629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non.</a:t>
            </a:r>
          </a:p>
        </p:txBody>
      </p:sp>
    </p:spTree>
    <p:extLst>
      <p:ext uri="{BB962C8B-B14F-4D97-AF65-F5344CB8AC3E}">
        <p14:creationId xmlns:p14="http://schemas.microsoft.com/office/powerpoint/2010/main" val="297759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221666" cy="63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35569" y="2584939"/>
            <a:ext cx="5064369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816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7359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1AD416-D3F3-4658-B0DB-B1F352859D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030645-1CB6-49B3-9762-E19B1C3C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981200"/>
            <a:ext cx="85629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78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1AD416-D3F3-4658-B0DB-B1F352859D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030645-1CB6-49B3-9762-E19B1C3C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981200"/>
            <a:ext cx="85629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41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786D-ACB7-4C97-81D3-B53B3823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8423"/>
            <a:ext cx="8229600" cy="41778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C885D9-64F0-4753-B9E7-62AC13F7F623}"/>
              </a:ext>
            </a:extLst>
          </p:cNvPr>
          <p:cNvSpPr txBox="1">
            <a:spLocks/>
          </p:cNvSpPr>
          <p:nvPr/>
        </p:nvSpPr>
        <p:spPr>
          <a:xfrm>
            <a:off x="76200" y="4038600"/>
            <a:ext cx="8686800" cy="178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FF159B7A-9FB1-4E21-8FD8-CD6BB763596D}"/>
              </a:ext>
            </a:extLst>
          </p:cNvPr>
          <p:cNvCxnSpPr/>
          <p:nvPr/>
        </p:nvCxnSpPr>
        <p:spPr>
          <a:xfrm>
            <a:off x="2286000" y="2362200"/>
            <a:ext cx="16002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03B0A0EC-82A3-4A13-BE1B-EDA1B6801AB1}"/>
              </a:ext>
            </a:extLst>
          </p:cNvPr>
          <p:cNvCxnSpPr/>
          <p:nvPr/>
        </p:nvCxnSpPr>
        <p:spPr>
          <a:xfrm>
            <a:off x="5638800" y="1828800"/>
            <a:ext cx="16002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FB0FF046-689A-4B58-88BC-6BFF89756C8A}"/>
              </a:ext>
            </a:extLst>
          </p:cNvPr>
          <p:cNvCxnSpPr/>
          <p:nvPr/>
        </p:nvCxnSpPr>
        <p:spPr>
          <a:xfrm>
            <a:off x="1066800" y="1828800"/>
            <a:ext cx="16002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69EC9D17-E5C6-4B4D-836B-46B183C51C12}"/>
              </a:ext>
            </a:extLst>
          </p:cNvPr>
          <p:cNvCxnSpPr/>
          <p:nvPr/>
        </p:nvCxnSpPr>
        <p:spPr>
          <a:xfrm>
            <a:off x="4071582" y="2362200"/>
            <a:ext cx="16002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194A5B5-F947-45C6-80E2-392F4EA61E01}"/>
              </a:ext>
            </a:extLst>
          </p:cNvPr>
          <p:cNvCxnSpPr/>
          <p:nvPr/>
        </p:nvCxnSpPr>
        <p:spPr>
          <a:xfrm>
            <a:off x="6934200" y="4572000"/>
            <a:ext cx="16002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0231539E-3B12-4BFD-8F2C-60C398DD72C2}"/>
              </a:ext>
            </a:extLst>
          </p:cNvPr>
          <p:cNvCxnSpPr>
            <a:cxnSpLocks/>
          </p:cNvCxnSpPr>
          <p:nvPr/>
        </p:nvCxnSpPr>
        <p:spPr>
          <a:xfrm>
            <a:off x="2471382" y="5562600"/>
            <a:ext cx="179581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39F15FE0-14E3-4B05-A761-8485322740B0}"/>
              </a:ext>
            </a:extLst>
          </p:cNvPr>
          <p:cNvCxnSpPr/>
          <p:nvPr/>
        </p:nvCxnSpPr>
        <p:spPr>
          <a:xfrm>
            <a:off x="4419600" y="5029200"/>
            <a:ext cx="16002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F031EF23-B3BE-46F7-AD6B-F5E6793E5ADF}"/>
              </a:ext>
            </a:extLst>
          </p:cNvPr>
          <p:cNvCxnSpPr>
            <a:cxnSpLocks/>
          </p:cNvCxnSpPr>
          <p:nvPr/>
        </p:nvCxnSpPr>
        <p:spPr>
          <a:xfrm>
            <a:off x="7543800" y="5562600"/>
            <a:ext cx="12192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0182170-50D3-417A-8318-760D7AD0B841}"/>
              </a:ext>
            </a:extLst>
          </p:cNvPr>
          <p:cNvCxnSpPr>
            <a:cxnSpLocks/>
          </p:cNvCxnSpPr>
          <p:nvPr/>
        </p:nvCxnSpPr>
        <p:spPr>
          <a:xfrm>
            <a:off x="152400" y="6096000"/>
            <a:ext cx="55614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228600" y="5257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9234" name="Picture 18" descr="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3429000" cy="3276600"/>
          </a:xfrm>
          <a:noFill/>
        </p:spPr>
      </p:pic>
      <p:pic>
        <p:nvPicPr>
          <p:cNvPr id="9236" name="Picture 20" descr="langv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981700" y="2078260"/>
            <a:ext cx="1371600" cy="1229868"/>
          </a:xfrm>
          <a:noFill/>
        </p:spPr>
      </p:pic>
      <p:pic>
        <p:nvPicPr>
          <p:cNvPr id="9240" name="Picture 24" descr="phuphuong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152400"/>
            <a:ext cx="3352800" cy="3124200"/>
          </a:xfrm>
          <a:noFill/>
        </p:spPr>
      </p:pic>
      <p:pic>
        <p:nvPicPr>
          <p:cNvPr id="9248" name="Picture 32" descr="trongdong1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76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nhas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57275" y="1774031"/>
            <a:ext cx="2838450" cy="1838325"/>
          </a:xfrm>
          <a:noFill/>
        </p:spPr>
      </p:pic>
      <p:pic>
        <p:nvPicPr>
          <p:cNvPr id="21516" name="Picture 12" descr="nhasa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34025" y="1807369"/>
            <a:ext cx="2266950" cy="1771650"/>
          </a:xfrm>
          <a:noFill/>
        </p:spPr>
      </p:pic>
      <p:pic>
        <p:nvPicPr>
          <p:cNvPr id="21520" name="Picture 16" descr="t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0"/>
            <a:ext cx="8610600" cy="2667000"/>
          </a:xfrm>
          <a:noFill/>
        </p:spPr>
      </p:pic>
      <p:pic>
        <p:nvPicPr>
          <p:cNvPr id="21523" name="Picture 19" descr="201-tro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743200"/>
            <a:ext cx="3470275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509AD-F678-4675-9732-85B34699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052" y="0"/>
            <a:ext cx="8932985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câu,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nhau: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song, tôm, </a:t>
            </a:r>
            <a:r>
              <a:rPr lang="vi-VN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chim, </a:t>
            </a:r>
            <a:r>
              <a:rPr lang="vi-VN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509AD-F678-4675-9732-85B34699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4785"/>
            <a:ext cx="8932985" cy="49940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câu,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nhau: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song, tôm, </a:t>
            </a:r>
            <a:r>
              <a:rPr lang="vi-VN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chim, </a:t>
            </a:r>
            <a:r>
              <a:rPr lang="vi-VN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BCCB42-E08C-4E63-AE83-CAC85FF9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0" y="1600200"/>
            <a:ext cx="8763000" cy="438882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vi-VN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5CF5F0-E2CE-44D2-A843-D34FF649AA3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33400"/>
            <a:ext cx="9067800" cy="4724400"/>
          </a:xfrm>
          <a:prstGeom prst="rect">
            <a:avLst/>
          </a:prstGeom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…......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…….…..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…..……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768336-EB99-4897-B10E-965451C2F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526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D350F2-400E-45C7-B315-F2106B80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5B2EA8-C4E3-4CA9-A19A-DF0A74CB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787F53-8414-47CD-9F6C-B491E8CC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16" y="28194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3420D2E-A63C-4716-904F-9E930638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884" y="28194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3702050" cy="2819400"/>
          </a:xfrm>
          <a:noFill/>
        </p:spPr>
      </p:pic>
      <p:pic>
        <p:nvPicPr>
          <p:cNvPr id="31751" name="Picture 7" descr="tc3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10275" y="2035969"/>
            <a:ext cx="1314450" cy="1314450"/>
          </a:xfrm>
          <a:noFill/>
        </p:spPr>
      </p:pic>
      <p:pic>
        <p:nvPicPr>
          <p:cNvPr id="31757" name="Picture 13" descr="Woman catching a boat, with the bay in the background. Halong Bay, Vietnam (color)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3200400"/>
            <a:ext cx="3657600" cy="350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73723" y="2373923"/>
            <a:ext cx="7877908" cy="3594174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a)   …….</a:t>
            </a:r>
            <a:r>
              <a:rPr lang="en-US" altLang="en-US" sz="3508" b="1" dirty="0" err="1"/>
              <a:t>thời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tiết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thuận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lợi</a:t>
            </a:r>
            <a:r>
              <a:rPr lang="en-US" altLang="en-US" sz="3508" b="1" dirty="0"/>
              <a:t> ……</a:t>
            </a:r>
            <a:r>
              <a:rPr lang="en-US" altLang="en-US" sz="3508" b="1" dirty="0" err="1"/>
              <a:t>vụ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lúa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này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đạt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năng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suất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cao</a:t>
            </a:r>
            <a:r>
              <a:rPr lang="en-US" altLang="en-US" sz="3508" b="1" dirty="0"/>
              <a:t>.  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Vì</a:t>
            </a:r>
            <a:r>
              <a:rPr lang="en-US" altLang="en-US" sz="3508" b="1" dirty="0"/>
              <a:t>…..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Nhờ</a:t>
            </a:r>
            <a:r>
              <a:rPr lang="en-US" altLang="en-US" sz="3508" b="1" dirty="0"/>
              <a:t>……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Tại</a:t>
            </a:r>
            <a:r>
              <a:rPr lang="en-US" altLang="en-US" sz="3508" b="1" dirty="0"/>
              <a:t>…….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92369" y="545123"/>
            <a:ext cx="8229600" cy="1758462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76200">
            <a:solidFill>
              <a:srgbClr val="CC00CC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508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73723" y="726831"/>
            <a:ext cx="8299938" cy="116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>
                <a:solidFill>
                  <a:schemeClr val="tx1"/>
                </a:solidFill>
              </a:rPr>
              <a:t>Chọn cặp quan hệ từ thích hợp để điền vào chỗ trống trong mỗi câu ghép sau: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676400" y="4507523"/>
            <a:ext cx="3446585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B.   </a:t>
            </a:r>
            <a:r>
              <a:rPr lang="en-US" altLang="en-US" sz="3508" b="1" dirty="0" err="1">
                <a:solidFill>
                  <a:srgbClr val="FF0000"/>
                </a:solidFill>
              </a:rPr>
              <a:t>Nhờ</a:t>
            </a:r>
            <a:r>
              <a:rPr lang="en-US" altLang="en-US" sz="3508" b="1" dirty="0">
                <a:solidFill>
                  <a:srgbClr val="FF0000"/>
                </a:solidFill>
              </a:rPr>
              <a:t>……</a:t>
            </a:r>
            <a:r>
              <a:rPr lang="en-US" altLang="en-US" sz="3508" b="1" dirty="0" err="1">
                <a:solidFill>
                  <a:srgbClr val="FF0000"/>
                </a:solidFill>
              </a:rPr>
              <a:t>nên</a:t>
            </a:r>
            <a:endParaRPr lang="en-US" altLang="en-US" sz="350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/>
      <p:bldP spid="348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D1201A-7617-464E-9C58-DF02D4C0E3B8}"/>
              </a:ext>
            </a:extLst>
          </p:cNvPr>
          <p:cNvSpPr txBox="1">
            <a:spLocks noChangeArrowheads="1"/>
          </p:cNvSpPr>
          <p:nvPr/>
        </p:nvSpPr>
        <p:spPr>
          <a:xfrm>
            <a:off x="-304800" y="152400"/>
            <a:ext cx="9448800" cy="4800600"/>
          </a:xfrm>
          <a:prstGeom prst="rect">
            <a:avLst/>
          </a:prstGeom>
          <a:ln w="57150" cmpd="thinThick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83" indent="-342783" algn="just" defTabSz="914088"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342783" indent="-342783" algn="just" defTabSz="914088"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……..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con…………….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con………..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783" indent="-342783" algn="just" defTabSz="914088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Sảnh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9D2A14-D4C1-4D4F-A577-EFA53A408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song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9DB505-D923-4C5C-BB65-36E81929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chim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B71757-77B4-4E3D-B918-46E75ACB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338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5FD152C-B4CF-4691-82AD-BAF62BA9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Chợ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 song - VnExpress">
            <a:extLst>
              <a:ext uri="{FF2B5EF4-FFF2-40B4-BE49-F238E27FC236}">
                <a16:creationId xmlns:a16="http://schemas.microsoft.com/office/drawing/2014/main" id="{E157B3DF-9732-4471-BA78-B7D24016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962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 chim trắng – Wikipedia tiếng Việt">
            <a:extLst>
              <a:ext uri="{FF2B5EF4-FFF2-40B4-BE49-F238E27FC236}">
                <a16:creationId xmlns:a16="http://schemas.microsoft.com/office/drawing/2014/main" id="{052A0EE0-A31F-4019-9B0D-F6C9EF4A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á Nhụ (Chét Biển) là cá gì? Làm món gì Ngon? Giá bao nhiêu tiền 1Kg?">
            <a:extLst>
              <a:ext uri="{FF2B5EF4-FFF2-40B4-BE49-F238E27FC236}">
                <a16:creationId xmlns:a16="http://schemas.microsoft.com/office/drawing/2014/main" id="{D0C78BA1-D106-416E-B142-520F4843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0" y="3962400"/>
            <a:ext cx="3962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ôm sú là gì? Giá bao nhiêu? Các loại tôm sú, gợi ý món ăn và cách chế biến">
            <a:extLst>
              <a:ext uri="{FF2B5EF4-FFF2-40B4-BE49-F238E27FC236}">
                <a16:creationId xmlns:a16="http://schemas.microsoft.com/office/drawing/2014/main" id="{2F57CF05-2260-403F-9E4C-5B120173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25082"/>
            <a:ext cx="4038600" cy="23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66A4F1F-654B-4AA2-8752-F161A4B3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7912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FD31208-67CD-418D-9A3E-98FC931F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227" y="2758282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song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517150-B3DE-4259-B589-E1733339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2" y="57912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nhụ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5536634-BE9F-4318-9E05-FF914D4F2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18288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8" tIns="45704" rIns="91408" bIns="45704"/>
          <a:lstStyle>
            <a:lvl1pPr marL="339725" indent="-3397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chim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7" name="Picture 37" descr="Fish market, Hong Gai. Halong Bay, Vietnam (color)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990600"/>
            <a:ext cx="3886200" cy="5181600"/>
          </a:xfrm>
        </p:spPr>
      </p:pic>
      <p:pic>
        <p:nvPicPr>
          <p:cNvPr id="10248" name="Picture 8" descr="Harbor in Hong Gai. Halong Bay, Vietnam (color)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990600"/>
            <a:ext cx="4114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95DE60-0197-4435-AACF-04C57FA7B33F}"/>
              </a:ext>
            </a:extLst>
          </p:cNvPr>
          <p:cNvSpPr txBox="1"/>
          <p:nvPr/>
        </p:nvSpPr>
        <p:spPr>
          <a:xfrm>
            <a:off x="152400" y="144649"/>
            <a:ext cx="8839200" cy="678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0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ChangeArrowheads="1"/>
          </p:cNvSpPr>
          <p:nvPr/>
        </p:nvSpPr>
        <p:spPr bwMode="auto">
          <a:xfrm>
            <a:off x="0" y="263769"/>
            <a:ext cx="9144000" cy="4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66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585" b="1">
                <a:solidFill>
                  <a:srgbClr val="0066FF"/>
                </a:solidFill>
                <a:sym typeface="Wingdings" panose="05000000000000000000" pitchFamily="2" charset="2"/>
              </a:rPr>
              <a:t>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 rot="5400000">
            <a:off x="-2941026" y="3152330"/>
            <a:ext cx="6400800" cy="4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66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585" b="1">
                <a:solidFill>
                  <a:srgbClr val="0066FF"/>
                </a:solidFill>
                <a:sym typeface="Wingdings" panose="05000000000000000000" pitchFamily="2" charset="2"/>
              </a:rPr>
              <a:t></a:t>
            </a:r>
          </a:p>
        </p:txBody>
      </p:sp>
      <p:sp>
        <p:nvSpPr>
          <p:cNvPr id="16388" name="Rectangle 20"/>
          <p:cNvSpPr>
            <a:spLocks noChangeArrowheads="1"/>
          </p:cNvSpPr>
          <p:nvPr/>
        </p:nvSpPr>
        <p:spPr bwMode="auto">
          <a:xfrm>
            <a:off x="0" y="6115050"/>
            <a:ext cx="9144000" cy="4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66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585" b="1">
                <a:solidFill>
                  <a:srgbClr val="0066FF"/>
                </a:solidFill>
                <a:sym typeface="Wingdings" panose="05000000000000000000" pitchFamily="2" charset="2"/>
              </a:rPr>
              <a:t>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 rot="5400000">
            <a:off x="5684227" y="3152330"/>
            <a:ext cx="6400800" cy="4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66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585" b="1">
                <a:solidFill>
                  <a:srgbClr val="0066FF"/>
                </a:solidFill>
                <a:sym typeface="Wingdings" panose="05000000000000000000" pitchFamily="2" charset="2"/>
              </a:rPr>
              <a:t></a:t>
            </a:r>
          </a:p>
        </p:txBody>
      </p:sp>
      <p:pic>
        <p:nvPicPr>
          <p:cNvPr id="16390" name="Picture 6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615462"/>
            <a:ext cx="8229600" cy="565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girl_homework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85" y="1271954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girl_homework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354" y="1283677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579"/>
          <p:cNvSpPr txBox="1">
            <a:spLocks noChangeArrowheads="1"/>
          </p:cNvSpPr>
          <p:nvPr/>
        </p:nvSpPr>
        <p:spPr bwMode="auto">
          <a:xfrm>
            <a:off x="1899138" y="2866293"/>
            <a:ext cx="5263662" cy="213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323" dirty="0" err="1"/>
              <a:t>Điền</a:t>
            </a:r>
            <a:r>
              <a:rPr lang="en-US" altLang="en-US" sz="3323" dirty="0"/>
              <a:t> </a:t>
            </a:r>
            <a:r>
              <a:rPr lang="en-US" altLang="en-US" sz="3323" dirty="0" err="1"/>
              <a:t>vào</a:t>
            </a:r>
            <a:r>
              <a:rPr lang="en-US" altLang="en-US" sz="3323" dirty="0"/>
              <a:t> </a:t>
            </a:r>
            <a:r>
              <a:rPr lang="en-US" altLang="en-US" sz="3323" dirty="0" err="1"/>
              <a:t>chỗ</a:t>
            </a:r>
            <a:r>
              <a:rPr lang="en-US" altLang="en-US" sz="3323" dirty="0"/>
              <a:t> </a:t>
            </a:r>
            <a:r>
              <a:rPr lang="en-US" altLang="en-US" sz="3323" dirty="0" err="1"/>
              <a:t>trống</a:t>
            </a:r>
            <a:r>
              <a:rPr lang="en-US" altLang="en-US" sz="3323" dirty="0"/>
              <a:t> </a:t>
            </a:r>
            <a:r>
              <a:rPr lang="en-US" altLang="en-US" sz="3323" dirty="0" err="1"/>
              <a:t>từ</a:t>
            </a:r>
            <a:r>
              <a:rPr lang="en-US" altLang="en-US" sz="3323" dirty="0"/>
              <a:t> </a:t>
            </a:r>
            <a:r>
              <a:rPr lang="en-US" altLang="en-US" sz="3323" dirty="0" err="1"/>
              <a:t>ngữ</a:t>
            </a:r>
            <a:r>
              <a:rPr lang="en-US" altLang="en-US" sz="3323" dirty="0"/>
              <a:t> </a:t>
            </a:r>
            <a:r>
              <a:rPr lang="en-US" altLang="en-US" sz="3323" dirty="0" err="1"/>
              <a:t>thích</a:t>
            </a:r>
            <a:r>
              <a:rPr lang="en-US" altLang="en-US" sz="3323" dirty="0"/>
              <a:t> </a:t>
            </a:r>
            <a:r>
              <a:rPr lang="en-US" altLang="en-US" sz="3323" dirty="0" err="1"/>
              <a:t>hợp</a:t>
            </a:r>
            <a:r>
              <a:rPr lang="en-US" altLang="en-US" sz="3323" dirty="0"/>
              <a:t> </a:t>
            </a:r>
            <a:r>
              <a:rPr lang="en-US" altLang="en-US" sz="3323" dirty="0" err="1"/>
              <a:t>để</a:t>
            </a:r>
            <a:r>
              <a:rPr lang="en-US" altLang="en-US" sz="3323" dirty="0"/>
              <a:t> </a:t>
            </a:r>
            <a:r>
              <a:rPr lang="en-US" altLang="en-US" sz="3323" dirty="0" err="1"/>
              <a:t>các</a:t>
            </a:r>
            <a:r>
              <a:rPr lang="en-US" altLang="en-US" sz="3323" dirty="0"/>
              <a:t> </a:t>
            </a:r>
            <a:r>
              <a:rPr lang="en-US" altLang="en-US" sz="3323" dirty="0" err="1"/>
              <a:t>câu</a:t>
            </a:r>
            <a:r>
              <a:rPr lang="en-US" altLang="en-US" sz="3323" dirty="0"/>
              <a:t> </a:t>
            </a:r>
            <a:r>
              <a:rPr lang="en-US" altLang="en-US" sz="3323" dirty="0" err="1"/>
              <a:t>trong</a:t>
            </a:r>
            <a:r>
              <a:rPr lang="en-US" altLang="en-US" sz="3323" dirty="0"/>
              <a:t> </a:t>
            </a:r>
            <a:r>
              <a:rPr lang="en-US" altLang="en-US" sz="3323" dirty="0" err="1"/>
              <a:t>mỗi</a:t>
            </a:r>
            <a:r>
              <a:rPr lang="en-US" altLang="en-US" sz="3323" dirty="0"/>
              <a:t> </a:t>
            </a:r>
            <a:r>
              <a:rPr lang="en-US" altLang="en-US" sz="3323" dirty="0" err="1"/>
              <a:t>đoạn</a:t>
            </a:r>
            <a:r>
              <a:rPr lang="en-US" altLang="en-US" sz="3323" dirty="0"/>
              <a:t> </a:t>
            </a:r>
            <a:r>
              <a:rPr lang="en-US" altLang="en-US" sz="3323" dirty="0" err="1"/>
              <a:t>được</a:t>
            </a:r>
            <a:r>
              <a:rPr lang="en-US" altLang="en-US" sz="3323" dirty="0"/>
              <a:t> </a:t>
            </a:r>
            <a:r>
              <a:rPr lang="en-US" altLang="en-US" sz="3323" dirty="0" err="1"/>
              <a:t>liên</a:t>
            </a:r>
            <a:r>
              <a:rPr lang="en-US" altLang="en-US" sz="3323" dirty="0"/>
              <a:t> </a:t>
            </a:r>
            <a:r>
              <a:rPr lang="en-US" altLang="en-US" sz="3323" dirty="0" err="1"/>
              <a:t>kết</a:t>
            </a:r>
            <a:r>
              <a:rPr lang="en-US" altLang="en-US" sz="3323" dirty="0"/>
              <a:t> </a:t>
            </a:r>
            <a:r>
              <a:rPr lang="en-US" altLang="en-US" sz="3323" dirty="0" err="1"/>
              <a:t>với</a:t>
            </a:r>
            <a:r>
              <a:rPr lang="en-US" altLang="en-US" sz="3323" dirty="0"/>
              <a:t> </a:t>
            </a:r>
            <a:r>
              <a:rPr lang="en-US" altLang="en-US" sz="3323" dirty="0" err="1"/>
              <a:t>nhau</a:t>
            </a:r>
            <a:r>
              <a:rPr lang="en-US" altLang="en-US" sz="3323" dirty="0"/>
              <a:t>.</a:t>
            </a:r>
          </a:p>
        </p:txBody>
      </p:sp>
      <p:sp>
        <p:nvSpPr>
          <p:cNvPr id="16394" name="WordArt 7"/>
          <p:cNvSpPr>
            <a:spLocks noChangeArrowheads="1" noChangeShapeType="1" noTextEdit="1"/>
          </p:cNvSpPr>
          <p:nvPr/>
        </p:nvSpPr>
        <p:spPr bwMode="auto">
          <a:xfrm>
            <a:off x="2532185" y="1705708"/>
            <a:ext cx="4475285" cy="116498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it-IT" sz="2954" kern="10" dirty="0">
                <a:ln w="28575">
                  <a:solidFill>
                    <a:srgbClr val="AB5BC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2954" kern="10" dirty="0">
              <a:ln w="28575">
                <a:solidFill>
                  <a:srgbClr val="AB5BC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2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23092"/>
            <a:ext cx="9144000" cy="6330462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100000">
                <a:srgbClr val="33CC33"/>
              </a:gs>
            </a:gsLst>
            <a:lin ang="5400000" scaled="1"/>
          </a:gradFill>
          <a:ln w="57150" cmpd="thinThick">
            <a:solidFill>
              <a:srgbClr val="8F1E0B"/>
            </a:solidFill>
            <a:miter lim="800000"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662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09800" y="3484684"/>
            <a:ext cx="4953000" cy="12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954" b="1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954" b="1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 rot="5400000">
            <a:off x="272562" y="-73269"/>
            <a:ext cx="1969477" cy="2362200"/>
            <a:chOff x="2332" y="1554"/>
            <a:chExt cx="1105" cy="1218"/>
          </a:xfrm>
        </p:grpSpPr>
        <p:sp>
          <p:nvSpPr>
            <p:cNvPr id="17853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4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5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6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7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8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59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0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1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2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3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4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5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6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7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8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69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0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1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2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3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4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5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6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7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8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79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0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1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2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3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4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5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6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7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8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89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0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1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2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3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4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5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6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7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8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899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0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1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2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3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4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5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6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7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8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09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0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1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2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3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4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5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6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7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8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19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0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1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2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3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4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5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6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7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8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29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0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1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2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3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4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5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6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7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8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39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0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1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2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3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4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5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6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7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8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49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0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1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2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3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4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5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6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7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8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59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0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1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2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3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4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5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6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7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8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69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0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1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2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3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4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5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6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7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8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79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0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1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2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3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4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5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6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7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8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89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90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991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 rot="16200000" flipH="1">
            <a:off x="7130562" y="225669"/>
            <a:ext cx="1969477" cy="1905000"/>
            <a:chOff x="2332" y="1554"/>
            <a:chExt cx="1105" cy="1218"/>
          </a:xfrm>
        </p:grpSpPr>
        <p:sp>
          <p:nvSpPr>
            <p:cNvPr id="17714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1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16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17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18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19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0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1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2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4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5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6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7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8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29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0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2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3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4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5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6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7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8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3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0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1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2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3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4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5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6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7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8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49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0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1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2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3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4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5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6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7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8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59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0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1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2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3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4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5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6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7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8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69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0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1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2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3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4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5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6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7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8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79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1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2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3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4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5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6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7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8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89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0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1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2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3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4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5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6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7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8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799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0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1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2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3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4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5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6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7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8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09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0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1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2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3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4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5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6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7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8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19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0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1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2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3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4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5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6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7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8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29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0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1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2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3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4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5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6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7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8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39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0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1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2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3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4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5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6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7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8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49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50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51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852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76200" y="4202723"/>
            <a:ext cx="1905000" cy="2180492"/>
            <a:chOff x="2332" y="1554"/>
            <a:chExt cx="1105" cy="1218"/>
          </a:xfrm>
        </p:grpSpPr>
        <p:sp>
          <p:nvSpPr>
            <p:cNvPr id="17575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7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6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7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8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9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0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1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3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4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8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9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0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1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2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3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4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5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6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1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2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3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4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5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6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5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6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7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8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9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0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1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2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3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5" name="Group 5"/>
          <p:cNvGrpSpPr>
            <a:grpSpLocks/>
          </p:cNvGrpSpPr>
          <p:nvPr/>
        </p:nvGrpSpPr>
        <p:grpSpPr bwMode="auto">
          <a:xfrm rot="-5400000">
            <a:off x="7007469" y="4322885"/>
            <a:ext cx="1758462" cy="2362200"/>
            <a:chOff x="2332" y="1554"/>
            <a:chExt cx="1105" cy="1218"/>
          </a:xfrm>
        </p:grpSpPr>
        <p:sp>
          <p:nvSpPr>
            <p:cNvPr id="17436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37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38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39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0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1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2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3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4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5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6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7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8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49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0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1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2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3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4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5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6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7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8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59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0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1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2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3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4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5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6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7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8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69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0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1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2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3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4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5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6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7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8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79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0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1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2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3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4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5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6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7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8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89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0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1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2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3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4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5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6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7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8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499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0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1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2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3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4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5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6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7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8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09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0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1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2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3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4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5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6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7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8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19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0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1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2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3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4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5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6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7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8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29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0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1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2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3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4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5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6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7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8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39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0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1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2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3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4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5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6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7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8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49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0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1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2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3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4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5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6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7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8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59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0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1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2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3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4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5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6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7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8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69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70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71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72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73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7574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703384" y="123093"/>
            <a:ext cx="7104185" cy="4642338"/>
          </a:xfrm>
          <a:prstGeom prst="cloudCallout">
            <a:avLst>
              <a:gd name="adj1" fmla="val -42759"/>
              <a:gd name="adj2" fmla="val 66065"/>
            </a:avLst>
          </a:prstGeom>
          <a:solidFill>
            <a:srgbClr val="FFFF99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323">
              <a:solidFill>
                <a:srgbClr val="CC3300"/>
              </a:solidFill>
            </a:endParaRP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1547446" y="1178170"/>
            <a:ext cx="5416062" cy="264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 marL="339725" indent="-339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23" b="1"/>
              <a:t>a)  Bé thích làm kĩ sư giống bố và thích làm cô giáo như mẹ. Lại có lúc ….. thích làm bác sĩ để chữa bệnh cho ông ngoại.</a:t>
            </a:r>
          </a:p>
        </p:txBody>
      </p:sp>
      <p:sp>
        <p:nvSpPr>
          <p:cNvPr id="302662" name="Text Box 582"/>
          <p:cNvSpPr txBox="1">
            <a:spLocks noChangeArrowheads="1"/>
          </p:cNvSpPr>
          <p:nvPr/>
        </p:nvSpPr>
        <p:spPr bwMode="auto">
          <a:xfrm>
            <a:off x="5345723" y="2198077"/>
            <a:ext cx="703385" cy="5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23" b="1">
                <a:solidFill>
                  <a:srgbClr val="FF0000"/>
                </a:solidFill>
              </a:rPr>
              <a:t>bé</a:t>
            </a: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5</a:t>
            </a: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6</a:t>
            </a: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7</a:t>
            </a: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8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9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10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11</a:t>
            </a: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12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13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14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15</a:t>
            </a:r>
          </a:p>
        </p:txBody>
      </p:sp>
      <p:sp>
        <p:nvSpPr>
          <p:cNvPr id="64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81092" y="3499339"/>
            <a:ext cx="2022231" cy="773723"/>
          </a:xfrm>
          <a:prstGeom prst="cloudCallout">
            <a:avLst>
              <a:gd name="adj1" fmla="val -54782"/>
              <a:gd name="adj2" fmla="val 172537"/>
            </a:avLst>
          </a:prstGeom>
          <a:solidFill>
            <a:srgbClr val="FF0000"/>
          </a:solidFill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FF00"/>
                </a:solidFill>
              </a:rPr>
              <a:t>Hết giờ!</a:t>
            </a:r>
          </a:p>
        </p:txBody>
      </p:sp>
      <p:pic>
        <p:nvPicPr>
          <p:cNvPr id="17435" name="Picture 564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43" y="5339862"/>
            <a:ext cx="1079988" cy="11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1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 animBg="1"/>
      <p:bldP spid="48165" grpId="1" animBg="1"/>
      <p:bldP spid="48166" grpId="0"/>
      <p:bldP spid="48166" grpId="1"/>
      <p:bldP spid="302662" grpId="0"/>
      <p:bldP spid="4302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:\thuannguyen\hinhdong\15[1]85867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525"/>
            <a:ext cx="9144000" cy="6376988"/>
          </a:xfrm>
          <a:noFill/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193431"/>
            <a:ext cx="9144000" cy="6386146"/>
            <a:chOff x="0" y="-19"/>
            <a:chExt cx="5760" cy="4377"/>
          </a:xfrm>
        </p:grpSpPr>
        <p:pic>
          <p:nvPicPr>
            <p:cNvPr id="1845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266092" y="826477"/>
            <a:ext cx="7414846" cy="3938954"/>
          </a:xfrm>
          <a:prstGeom prst="cloudCallout">
            <a:avLst>
              <a:gd name="adj1" fmla="val -31681"/>
              <a:gd name="adj2" fmla="val 67148"/>
            </a:avLst>
          </a:prstGeom>
          <a:solidFill>
            <a:srgbClr val="FFFF99"/>
          </a:solidFill>
          <a:ln w="1905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323">
              <a:solidFill>
                <a:schemeClr val="tx1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80492" y="1459524"/>
            <a:ext cx="6271846" cy="304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 marL="339725" indent="-339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54" b="1"/>
              <a:t>b) Một sớm tinh mơ, chú gà trống đã chạy tót ra giữa sân. ……. vươn mình, dang đôi cánh to, khỏe như hai chiếc quạt, vỗ cánh phành phạch.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954" b="1" i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03134" name="Text Box 30"/>
          <p:cNvSpPr txBox="1">
            <a:spLocks noChangeArrowheads="1"/>
          </p:cNvSpPr>
          <p:nvPr/>
        </p:nvSpPr>
        <p:spPr bwMode="auto">
          <a:xfrm>
            <a:off x="5934808" y="1893277"/>
            <a:ext cx="1195754" cy="5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54" b="1">
                <a:solidFill>
                  <a:srgbClr val="FF0000"/>
                </a:solidFill>
              </a:rPr>
              <a:t>Chú</a:t>
            </a: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5</a:t>
            </a: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6</a:t>
            </a: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7</a:t>
            </a: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8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9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10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11</a:t>
            </a: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12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13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14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339" y="5328138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15</a:t>
            </a:r>
          </a:p>
        </p:txBody>
      </p:sp>
      <p:sp>
        <p:nvSpPr>
          <p:cNvPr id="64" name="AutoShap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938" y="3710354"/>
            <a:ext cx="2022231" cy="773723"/>
          </a:xfrm>
          <a:prstGeom prst="cloudCallout">
            <a:avLst>
              <a:gd name="adj1" fmla="val -54782"/>
              <a:gd name="adj2" fmla="val 172537"/>
            </a:avLst>
          </a:prstGeom>
          <a:solidFill>
            <a:srgbClr val="FF0000"/>
          </a:solidFill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FF00"/>
                </a:solidFill>
              </a:rPr>
              <a:t>Hết giờ!</a:t>
            </a:r>
          </a:p>
        </p:txBody>
      </p:sp>
      <p:pic>
        <p:nvPicPr>
          <p:cNvPr id="18455" name="Picture 564" descr="dongh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82" y="5375031"/>
            <a:ext cx="1079988" cy="11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9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0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303134" grpId="0"/>
      <p:bldP spid="4302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23092"/>
            <a:ext cx="9144000" cy="6330462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100000">
                <a:srgbClr val="33CC33"/>
              </a:gs>
            </a:gsLst>
            <a:lin ang="5400000" scaled="1"/>
          </a:gradFill>
          <a:ln w="57150" cmpd="thinThick">
            <a:solidFill>
              <a:srgbClr val="8F1E0B"/>
            </a:solidFill>
            <a:miter lim="800000"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662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09800" y="3484684"/>
            <a:ext cx="4953000" cy="12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954" b="1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954" b="1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 rot="5400000">
            <a:off x="272562" y="-73269"/>
            <a:ext cx="1969477" cy="2362200"/>
            <a:chOff x="2332" y="1554"/>
            <a:chExt cx="1105" cy="1218"/>
          </a:xfrm>
        </p:grpSpPr>
        <p:sp>
          <p:nvSpPr>
            <p:cNvPr id="19901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2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3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4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5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6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7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8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09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0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1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2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3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4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5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6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7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8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19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0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1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2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3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4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5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6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7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8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29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0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1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2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3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4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5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6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7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8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39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0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1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2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3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4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5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6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7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8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49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0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1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2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3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4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5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6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7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8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59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0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1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2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3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4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5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6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7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8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69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0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1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2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3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4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5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6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7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8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79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0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1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2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3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4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5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6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7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8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89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0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1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2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3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4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5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6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7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8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9999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0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1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2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3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4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5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6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7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8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09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0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1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2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3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4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5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6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7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8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19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0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1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2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3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4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5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6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7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8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29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0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1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2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3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4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5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6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7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8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039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9461" name="Group 5"/>
          <p:cNvGrpSpPr>
            <a:grpSpLocks/>
          </p:cNvGrpSpPr>
          <p:nvPr/>
        </p:nvGrpSpPr>
        <p:grpSpPr bwMode="auto">
          <a:xfrm rot="16200000" flipH="1">
            <a:off x="7130562" y="225669"/>
            <a:ext cx="1969477" cy="1905000"/>
            <a:chOff x="2332" y="1554"/>
            <a:chExt cx="1105" cy="1218"/>
          </a:xfrm>
        </p:grpSpPr>
        <p:sp>
          <p:nvSpPr>
            <p:cNvPr id="19762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3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4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5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6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7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8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69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0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1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2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3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4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5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6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7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8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79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0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1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2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3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4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5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6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7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8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89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0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1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2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3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4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5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6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7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8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799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0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1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2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3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4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5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6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7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8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09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0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1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2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3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4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5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6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7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8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19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0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1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2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3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4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5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6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7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8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29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0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1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2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3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4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5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6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7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8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39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0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1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2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3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4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5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6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7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8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49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0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1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2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3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4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5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6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7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8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59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0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1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2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3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4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5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6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7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8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69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0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1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2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3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4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5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6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7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8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79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0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1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2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3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4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5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6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7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8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89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0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1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2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3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4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5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6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7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8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899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900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76200" y="4202723"/>
            <a:ext cx="1905000" cy="2180492"/>
            <a:chOff x="2332" y="1554"/>
            <a:chExt cx="1105" cy="1218"/>
          </a:xfrm>
        </p:grpSpPr>
        <p:sp>
          <p:nvSpPr>
            <p:cNvPr id="19623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3" name="Group 5"/>
          <p:cNvGrpSpPr>
            <a:grpSpLocks/>
          </p:cNvGrpSpPr>
          <p:nvPr/>
        </p:nvGrpSpPr>
        <p:grpSpPr bwMode="auto">
          <a:xfrm rot="-5400000">
            <a:off x="7007469" y="4322885"/>
            <a:ext cx="1758462" cy="2362200"/>
            <a:chOff x="2332" y="1554"/>
            <a:chExt cx="1105" cy="1218"/>
          </a:xfrm>
        </p:grpSpPr>
        <p:sp>
          <p:nvSpPr>
            <p:cNvPr id="19484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8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86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87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88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89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0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1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2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4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5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6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7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8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499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0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2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3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4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5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6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7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8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0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0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1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2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3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4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5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6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7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8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19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0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1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2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3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4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5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6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7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8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29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0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1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2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3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4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2 h 1340"/>
                <a:gd name="T2" fmla="*/ 0 w 373"/>
                <a:gd name="T3" fmla="*/ 2 h 1340"/>
                <a:gd name="T4" fmla="*/ 0 w 373"/>
                <a:gd name="T5" fmla="*/ 2 h 1340"/>
                <a:gd name="T6" fmla="*/ 0 w 373"/>
                <a:gd name="T7" fmla="*/ 2 h 1340"/>
                <a:gd name="T8" fmla="*/ 0 w 373"/>
                <a:gd name="T9" fmla="*/ 2 h 1340"/>
                <a:gd name="T10" fmla="*/ 0 w 373"/>
                <a:gd name="T11" fmla="*/ 2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2 h 1340"/>
                <a:gd name="T92" fmla="*/ 0 w 373"/>
                <a:gd name="T93" fmla="*/ 2 h 1340"/>
                <a:gd name="T94" fmla="*/ 0 w 373"/>
                <a:gd name="T95" fmla="*/ 2 h 1340"/>
                <a:gd name="T96" fmla="*/ 0 w 373"/>
                <a:gd name="T97" fmla="*/ 2 h 1340"/>
                <a:gd name="T98" fmla="*/ 0 w 373"/>
                <a:gd name="T99" fmla="*/ 2 h 1340"/>
                <a:gd name="T100" fmla="*/ 0 w 373"/>
                <a:gd name="T101" fmla="*/ 2 h 1340"/>
                <a:gd name="T102" fmla="*/ 0 w 373"/>
                <a:gd name="T103" fmla="*/ 2 h 1340"/>
                <a:gd name="T104" fmla="*/ 0 w 373"/>
                <a:gd name="T105" fmla="*/ 2 h 1340"/>
                <a:gd name="T106" fmla="*/ 0 w 373"/>
                <a:gd name="T107" fmla="*/ 2 h 1340"/>
                <a:gd name="T108" fmla="*/ 0 w 373"/>
                <a:gd name="T109" fmla="*/ 2 h 1340"/>
                <a:gd name="T110" fmla="*/ 0 w 373"/>
                <a:gd name="T111" fmla="*/ 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5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6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7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8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39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0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1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2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3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4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5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6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7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8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49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1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2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3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4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5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6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7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8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59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0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1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2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3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4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5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6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7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8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69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0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1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2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3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4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5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6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7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8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79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0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1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2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3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4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5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6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7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8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89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0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1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2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3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4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5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6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7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8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599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0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1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2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3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4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5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6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7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8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09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0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1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2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3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4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5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6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7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8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19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20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21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9622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5</a:t>
            </a: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6</a:t>
            </a: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7</a:t>
            </a: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8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9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10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11</a:t>
            </a: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12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13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14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6611815" y="5187461"/>
            <a:ext cx="1471246" cy="1195754"/>
          </a:xfrm>
          <a:prstGeom prst="ellipse">
            <a:avLst/>
          </a:prstGeom>
          <a:solidFill>
            <a:srgbClr val="EC04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385" b="1">
                <a:solidFill>
                  <a:srgbClr val="FFCC00"/>
                </a:solidFill>
              </a:rPr>
              <a:t>15</a:t>
            </a:r>
          </a:p>
        </p:txBody>
      </p:sp>
      <p:sp>
        <p:nvSpPr>
          <p:cNvPr id="64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81092" y="3499339"/>
            <a:ext cx="2022231" cy="773723"/>
          </a:xfrm>
          <a:prstGeom prst="cloudCallout">
            <a:avLst>
              <a:gd name="adj1" fmla="val -54782"/>
              <a:gd name="adj2" fmla="val 172537"/>
            </a:avLst>
          </a:prstGeom>
          <a:solidFill>
            <a:srgbClr val="FF0000"/>
          </a:solidFill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FF00"/>
                </a:solidFill>
              </a:rPr>
              <a:t>Hết giờ!</a:t>
            </a:r>
          </a:p>
        </p:txBody>
      </p:sp>
      <p:pic>
        <p:nvPicPr>
          <p:cNvPr id="19480" name="Picture 564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43" y="5339862"/>
            <a:ext cx="1079988" cy="11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984739" y="896816"/>
            <a:ext cx="6611815" cy="4009292"/>
          </a:xfrm>
          <a:prstGeom prst="cloudCallout">
            <a:avLst>
              <a:gd name="adj1" fmla="val -46477"/>
              <a:gd name="adj2" fmla="val 86148"/>
            </a:avLst>
          </a:prstGeom>
          <a:solidFill>
            <a:srgbClr val="FFFF99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lIns="84377" tIns="42188" rIns="84377" bIns="42188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323">
              <a:solidFill>
                <a:srgbClr val="CC3300"/>
              </a:solidFill>
            </a:endParaRP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1828800" y="1365739"/>
            <a:ext cx="5064369" cy="27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 marL="339725" indent="-339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54" b="1"/>
              <a:t>c) Con m</a:t>
            </a:r>
            <a:r>
              <a:rPr lang="en-US" altLang="en-US" sz="3508" b="1"/>
              <a:t>èo nhà em có bộ lông rất đẹp…….…..ấy như một tấm áo choàng giúp chú sưởi ấm suốt mùa đông.</a:t>
            </a:r>
          </a:p>
        </p:txBody>
      </p:sp>
      <p:sp>
        <p:nvSpPr>
          <p:cNvPr id="33363" name="Text Box 595"/>
          <p:cNvSpPr txBox="1">
            <a:spLocks noChangeArrowheads="1"/>
          </p:cNvSpPr>
          <p:nvPr/>
        </p:nvSpPr>
        <p:spPr bwMode="auto">
          <a:xfrm>
            <a:off x="4545623" y="1881554"/>
            <a:ext cx="2039815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>
                <a:solidFill>
                  <a:srgbClr val="FF0000"/>
                </a:solidFill>
              </a:rPr>
              <a:t>Bộ lông</a:t>
            </a:r>
          </a:p>
        </p:txBody>
      </p:sp>
    </p:spTree>
    <p:extLst>
      <p:ext uri="{BB962C8B-B14F-4D97-AF65-F5344CB8AC3E}">
        <p14:creationId xmlns:p14="http://schemas.microsoft.com/office/powerpoint/2010/main" val="3166505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decel="100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3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165" grpId="0" animBg="1"/>
      <p:bldP spid="48165" grpId="1" animBg="1"/>
      <p:bldP spid="48166" grpId="0"/>
      <p:bldP spid="48166" grpId="1"/>
      <p:bldP spid="33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03384" y="1037493"/>
            <a:ext cx="7877908" cy="4943774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b)   …….</a:t>
            </a:r>
            <a:r>
              <a:rPr lang="en-US" altLang="en-US" sz="3508" b="1" dirty="0" err="1"/>
              <a:t>cuộc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sống</a:t>
            </a:r>
            <a:r>
              <a:rPr lang="en-US" altLang="en-US" sz="3508" b="1" dirty="0"/>
              <a:t>  </a:t>
            </a:r>
            <a:r>
              <a:rPr lang="en-US" altLang="en-US" sz="3508" b="1" dirty="0" err="1"/>
              <a:t>rất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khó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khăn</a:t>
            </a:r>
            <a:r>
              <a:rPr lang="en-US" altLang="en-US" sz="3508" b="1" dirty="0"/>
              <a:t>, </a:t>
            </a:r>
            <a:r>
              <a:rPr lang="en-US" altLang="en-US" sz="3508" b="1" dirty="0" err="1"/>
              <a:t>gian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khổ</a:t>
            </a:r>
            <a:r>
              <a:rPr lang="en-US" altLang="en-US" sz="3508" b="1" dirty="0"/>
              <a:t>……… </a:t>
            </a:r>
            <a:r>
              <a:rPr lang="en-US" altLang="en-US" sz="3508" b="1" dirty="0" err="1"/>
              <a:t>các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chiễn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sĩ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vẫn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rất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quan</a:t>
            </a:r>
            <a:r>
              <a:rPr lang="en-US" altLang="en-US" sz="3508" b="1" dirty="0"/>
              <a:t>, </a:t>
            </a:r>
            <a:r>
              <a:rPr lang="en-US" altLang="en-US" sz="3508" b="1" dirty="0" err="1"/>
              <a:t>yêu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đời</a:t>
            </a:r>
            <a:r>
              <a:rPr lang="en-US" altLang="en-US" sz="3508" b="1" dirty="0"/>
              <a:t>. 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Tuy</a:t>
            </a:r>
            <a:r>
              <a:rPr lang="en-US" altLang="en-US" sz="3508" b="1" dirty="0"/>
              <a:t>…..</a:t>
            </a:r>
            <a:r>
              <a:rPr lang="en-US" altLang="en-US" sz="3508" b="1" dirty="0" err="1"/>
              <a:t>nhưng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Nhờ</a:t>
            </a:r>
            <a:r>
              <a:rPr lang="en-US" altLang="en-US" sz="3508" b="1" dirty="0"/>
              <a:t>……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Mặc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dù</a:t>
            </a:r>
            <a:r>
              <a:rPr lang="en-US" altLang="en-US" sz="3508" b="1" dirty="0"/>
              <a:t>…….</a:t>
            </a:r>
            <a:r>
              <a:rPr lang="en-US" altLang="en-US" sz="3508" b="1" dirty="0" err="1"/>
              <a:t>nhưng</a:t>
            </a:r>
            <a:endParaRPr lang="en-US" altLang="en-US" sz="3508" b="1" dirty="0"/>
          </a:p>
          <a:p>
            <a:pPr eaLnBrk="1" hangingPunct="1">
              <a:spcBef>
                <a:spcPct val="50000"/>
              </a:spcBef>
            </a:pPr>
            <a:endParaRPr lang="en-US" altLang="en-US" sz="3508" b="1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62101" y="4517781"/>
            <a:ext cx="5571392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C.   </a:t>
            </a:r>
            <a:r>
              <a:rPr lang="en-US" altLang="en-US" sz="3508" b="1" dirty="0" err="1">
                <a:solidFill>
                  <a:srgbClr val="FF0000"/>
                </a:solidFill>
              </a:rPr>
              <a:t>Mặc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dù</a:t>
            </a:r>
            <a:r>
              <a:rPr lang="en-US" altLang="en-US" sz="3508" b="1" dirty="0">
                <a:solidFill>
                  <a:srgbClr val="FF0000"/>
                </a:solidFill>
              </a:rPr>
              <a:t>…….</a:t>
            </a:r>
            <a:r>
              <a:rPr lang="en-US" altLang="en-US" sz="3508" b="1" dirty="0" err="1">
                <a:solidFill>
                  <a:srgbClr val="FF0000"/>
                </a:solidFill>
              </a:rPr>
              <a:t>nhưng</a:t>
            </a:r>
            <a:endParaRPr lang="en-US" altLang="en-US" sz="350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3723" y="1318846"/>
            <a:ext cx="7877908" cy="4403946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/>
              <a:t>c)   Nam … đi học về, Dũng … gọi đi đá bóng.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/>
              <a:t>vừa…..đã….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/>
              <a:t>càng…….càng…..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/>
              <a:t>vừa….. vừa</a:t>
            </a:r>
            <a:r>
              <a:rPr lang="en-US" altLang="en-US" sz="3508"/>
              <a:t> </a:t>
            </a:r>
            <a:r>
              <a:rPr lang="en-US" altLang="en-US" sz="3508" b="1"/>
              <a:t>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508" b="1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600200" y="2651572"/>
            <a:ext cx="3446585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 A.   </a:t>
            </a:r>
            <a:r>
              <a:rPr lang="en-US" altLang="en-US" sz="3508" b="1" dirty="0" err="1">
                <a:solidFill>
                  <a:srgbClr val="FF0000"/>
                </a:solidFill>
              </a:rPr>
              <a:t>vừa</a:t>
            </a:r>
            <a:r>
              <a:rPr lang="en-US" altLang="en-US" sz="3508" b="1" dirty="0">
                <a:solidFill>
                  <a:srgbClr val="FF0000"/>
                </a:solidFill>
              </a:rPr>
              <a:t>…..</a:t>
            </a:r>
            <a:r>
              <a:rPr lang="en-US" altLang="en-US" sz="3508" b="1" dirty="0" err="1">
                <a:solidFill>
                  <a:srgbClr val="FF0000"/>
                </a:solidFill>
              </a:rPr>
              <a:t>đã</a:t>
            </a:r>
            <a:r>
              <a:rPr lang="en-US" altLang="en-US" sz="3508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366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3723" y="1318846"/>
            <a:ext cx="7877908" cy="4403946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 err="1"/>
              <a:t>Các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vế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trong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câu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ghép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có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thể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với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nhau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bằng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cách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nào</a:t>
            </a:r>
            <a:r>
              <a:rPr lang="en-US" altLang="en-US" sz="3508" b="1" dirty="0"/>
              <a:t>.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bằng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dấu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câu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bằng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quan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hệ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từ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bằng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cặp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từ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hô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ứng</a:t>
            </a:r>
            <a:endParaRPr lang="en-US" altLang="en-US" sz="3508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		D. </a:t>
            </a:r>
            <a:r>
              <a:rPr lang="en-US" altLang="en-US" sz="3508" b="1" dirty="0" err="1"/>
              <a:t>Cả</a:t>
            </a:r>
            <a:r>
              <a:rPr lang="en-US" altLang="en-US" sz="3508" b="1" dirty="0"/>
              <a:t> 3 </a:t>
            </a:r>
            <a:r>
              <a:rPr lang="en-US" altLang="en-US" sz="3508" b="1" dirty="0" err="1"/>
              <a:t>phương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án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trên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đều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đúng</a:t>
            </a:r>
            <a:endParaRPr lang="en-US" altLang="en-US" sz="3508" b="1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559169" y="5029200"/>
            <a:ext cx="7127631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 D. </a:t>
            </a:r>
            <a:r>
              <a:rPr lang="en-US" altLang="en-US" sz="3508" b="1" dirty="0" err="1">
                <a:solidFill>
                  <a:srgbClr val="FF0000"/>
                </a:solidFill>
              </a:rPr>
              <a:t>Cả</a:t>
            </a:r>
            <a:r>
              <a:rPr lang="en-US" altLang="en-US" sz="3508" b="1" dirty="0">
                <a:solidFill>
                  <a:srgbClr val="FF0000"/>
                </a:solidFill>
              </a:rPr>
              <a:t> 3 </a:t>
            </a:r>
            <a:r>
              <a:rPr lang="en-US" altLang="en-US" sz="3508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án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trên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đều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đúng</a:t>
            </a:r>
            <a:endParaRPr lang="en-US" altLang="en-US" sz="350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684D37E8-7CAE-44F0-8FF9-CE2E5D57D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947191"/>
              </p:ext>
            </p:extLst>
          </p:nvPr>
        </p:nvGraphicFramePr>
        <p:xfrm>
          <a:off x="628650" y="381000"/>
          <a:ext cx="7886700" cy="579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05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5762"/>
            <a:ext cx="8153400" cy="1001038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8 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eaLnBrk="1" hangingPunct="1"/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53A614-2564-46D5-ACE6-5CCFF111C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245" y="2133600"/>
            <a:ext cx="8663343" cy="49530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xoè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                                                                            </a:t>
            </a:r>
            <a:r>
              <a:rPr lang="en-US" altLang="en-US" sz="1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1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Tuấn</a:t>
            </a:r>
            <a:endParaRPr lang="en-US" altLang="en-US" sz="1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BD8621-105B-4634-BE9B-57A97D8AC9DE}"/>
              </a:ext>
            </a:extLst>
          </p:cNvPr>
          <p:cNvSpPr txBox="1">
            <a:spLocks/>
          </p:cNvSpPr>
          <p:nvPr/>
        </p:nvSpPr>
        <p:spPr bwMode="auto">
          <a:xfrm>
            <a:off x="142875" y="533400"/>
            <a:ext cx="88582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marL="606425" indent="-606425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I.Nhận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xét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1.Trong </a:t>
            </a:r>
            <a:r>
              <a:rPr lang="en-US" altLang="en-US" sz="2800" b="1" dirty="0" err="1">
                <a:solidFill>
                  <a:srgbClr val="CC00CC"/>
                </a:solidFill>
              </a:rPr>
              <a:t>câu</a:t>
            </a:r>
            <a:r>
              <a:rPr lang="en-US" altLang="en-US" sz="2800" b="1" dirty="0">
                <a:solidFill>
                  <a:srgbClr val="CC00CC"/>
                </a:solidFill>
              </a:rPr>
              <a:t> in </a:t>
            </a:r>
            <a:r>
              <a:rPr lang="en-US" altLang="en-US" sz="2800" b="1" dirty="0" err="1">
                <a:solidFill>
                  <a:srgbClr val="CC00CC"/>
                </a:solidFill>
              </a:rPr>
              <a:t>nghiêng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dưới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đây</a:t>
            </a:r>
            <a:r>
              <a:rPr lang="en-US" altLang="en-US" sz="2800" b="1" dirty="0">
                <a:solidFill>
                  <a:srgbClr val="CC00CC"/>
                </a:solidFill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</a:rPr>
              <a:t>từ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nào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lặp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lại</a:t>
            </a:r>
            <a:r>
              <a:rPr lang="en-US" altLang="en-US" sz="2800" b="1" dirty="0">
                <a:solidFill>
                  <a:srgbClr val="CC00CC"/>
                </a:solidFill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</a:rPr>
              <a:t>từ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nào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đã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lặp</a:t>
            </a:r>
            <a:r>
              <a:rPr lang="en-US" altLang="en-US" sz="2800" b="1" dirty="0">
                <a:solidFill>
                  <a:srgbClr val="CC00CC"/>
                </a:solidFill>
              </a:rPr>
              <a:t> ở </a:t>
            </a:r>
            <a:r>
              <a:rPr lang="en-US" altLang="en-US" sz="2800" b="1" dirty="0" err="1">
                <a:solidFill>
                  <a:srgbClr val="CC00CC"/>
                </a:solidFill>
              </a:rPr>
              <a:t>câu</a:t>
            </a:r>
            <a:r>
              <a:rPr lang="en-US" altLang="en-US" sz="2800" b="1" dirty="0">
                <a:solidFill>
                  <a:srgbClr val="CC00CC"/>
                </a:solidFill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</a:rPr>
              <a:t>trước</a:t>
            </a:r>
            <a:r>
              <a:rPr lang="en-US" altLang="en-US" sz="2800" b="1" dirty="0">
                <a:solidFill>
                  <a:srgbClr val="CC00CC"/>
                </a:solidFill>
              </a:rPr>
              <a:t>?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5C1B9921-AB67-486C-80B8-7E2282872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BF7FC026-C9BB-4737-AA86-91364CB22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590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2CBEE7A3-D342-4205-ADB2-4F79607F1498}"/>
              </a:ext>
            </a:extLst>
          </p:cNvPr>
          <p:cNvSpPr/>
          <p:nvPr/>
        </p:nvSpPr>
        <p:spPr>
          <a:xfrm>
            <a:off x="0" y="2133600"/>
            <a:ext cx="533400" cy="4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B028661-44BD-4B52-BC1F-936A3DA0C48D}"/>
              </a:ext>
            </a:extLst>
          </p:cNvPr>
          <p:cNvSpPr/>
          <p:nvPr/>
        </p:nvSpPr>
        <p:spPr>
          <a:xfrm>
            <a:off x="0" y="2643182"/>
            <a:ext cx="533400" cy="4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FECE42C9-34F5-4E23-815F-6BC2448654C0}"/>
              </a:ext>
            </a:extLst>
          </p:cNvPr>
          <p:cNvSpPr/>
          <p:nvPr/>
        </p:nvSpPr>
        <p:spPr>
          <a:xfrm>
            <a:off x="142875" y="4851243"/>
            <a:ext cx="533400" cy="4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2C85639-2520-4AAB-8240-412C36EB45F1}"/>
              </a:ext>
            </a:extLst>
          </p:cNvPr>
          <p:cNvSpPr/>
          <p:nvPr/>
        </p:nvSpPr>
        <p:spPr>
          <a:xfrm>
            <a:off x="838200" y="4953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365C051A-5E4E-492B-A485-D6ADE9CA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711979"/>
            <a:ext cx="5990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3333FF"/>
                </a:solidFill>
              </a:rPr>
              <a:t>Tả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vị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trí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của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đền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Thượng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002DEE3-5530-4715-897D-86E3C760CEA5}"/>
              </a:ext>
            </a:extLst>
          </p:cNvPr>
          <p:cNvSpPr/>
          <p:nvPr/>
        </p:nvSpPr>
        <p:spPr>
          <a:xfrm>
            <a:off x="165621" y="5589420"/>
            <a:ext cx="533400" cy="4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6B5BEEF5-7BCE-4AD1-BF1D-7955D9BCB48A}"/>
              </a:ext>
            </a:extLst>
          </p:cNvPr>
          <p:cNvSpPr/>
          <p:nvPr/>
        </p:nvSpPr>
        <p:spPr>
          <a:xfrm>
            <a:off x="838200" y="5715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E61DB89-C38F-42A1-9A63-18A93D7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13457"/>
            <a:ext cx="7699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3333FF"/>
                </a:solidFill>
              </a:rPr>
              <a:t>Tả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cảnh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sắc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thiên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nhiên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đền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Thượng</a:t>
            </a:r>
            <a:endParaRPr lang="en-US" alt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2063</Words>
  <Application>Microsoft Office PowerPoint</Application>
  <PresentationFormat>Trình chiếu Trên màn hình (4:3)</PresentationFormat>
  <Paragraphs>180</Paragraphs>
  <Slides>37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37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Times New Roman</vt:lpstr>
      <vt:lpstr>Wingdings</vt:lpstr>
      <vt:lpstr>Chủ đề Office</vt:lpstr>
      <vt:lpstr>1_Chủ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GHI NHỚ:</vt:lpstr>
      <vt:lpstr>Bản trình bày PowerPoint</vt:lpstr>
      <vt:lpstr>Bản trình bày PowerPoint</vt:lpstr>
      <vt:lpstr>GHI NHỚ:</vt:lpstr>
      <vt:lpstr>Ví dụ minh họa:</vt:lpstr>
      <vt:lpstr>Ví dụ minh họa:</vt:lpstr>
      <vt:lpstr>Các câu văn có liên kết với nhau về nghĩa không?</vt:lpstr>
      <vt:lpstr>Các câu văn sau được liên kết với nhau bằng cách nào?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Thø n¨m ngµy 13 th¸ng 3 n¨m 2008 </dc:title>
  <dc:creator>XUANTRUONG</dc:creator>
  <cp:lastModifiedBy>DO HAI</cp:lastModifiedBy>
  <cp:revision>301</cp:revision>
  <dcterms:created xsi:type="dcterms:W3CDTF">2001-12-31T17:39:47Z</dcterms:created>
  <dcterms:modified xsi:type="dcterms:W3CDTF">2022-03-07T11:54:55Z</dcterms:modified>
</cp:coreProperties>
</file>